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9" r:id="rId6"/>
    <p:sldId id="272" r:id="rId7"/>
    <p:sldId id="271" r:id="rId8"/>
    <p:sldId id="270" r:id="rId9"/>
    <p:sldId id="259" r:id="rId10"/>
    <p:sldId id="273" r:id="rId11"/>
    <p:sldId id="27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492C7-AC37-42F6-803F-0E42B32C3845}" v="70" dt="2023-02-23T11:40:27.509"/>
    <p1510:client id="{245A6FAB-A6DE-4BAC-BAD7-022DB5DD4A14}" v="395" vWet="397" dt="2023-02-24T07:39:54.144"/>
    <p1510:client id="{56608991-D127-40A1-B3DB-61B53884D48C}" v="196" dt="2023-02-23T10:00:36.196"/>
    <p1510:client id="{5C404FF0-DDCC-4AAB-A521-2CCC1F7BE8EB}" v="32" dt="2023-02-24T00:08:29.578"/>
    <p1510:client id="{75783EE8-6EC1-4C74-B2F6-55F009555E3E}" v="832" dt="2023-02-24T08:40:42.249"/>
    <p1510:client id="{78A68950-23CE-460A-85EE-5B03091163E5}" v="90" dt="2023-02-23T13:24:13.715"/>
    <p1510:client id="{78DEE5A9-26A3-4BD0-B451-E1028EC16677}" v="18" dt="2023-02-23T09:54:05.842"/>
    <p1510:client id="{7CB05B01-8291-420B-8192-45DDD0821484}" v="95" dt="2023-02-23T13:54:57.138"/>
    <p1510:client id="{898618F0-7A91-4872-807C-186A0EE64FCC}" v="12" dt="2023-02-24T06:37:21.136"/>
    <p1510:client id="{8BFA3B80-5AA3-4750-9104-EB37FFAF0C4A}" v="98" dt="2023-02-23T12:06:05.480"/>
    <p1510:client id="{A0ED2707-494B-4679-9724-BE8E03D12737}" v="12" dt="2023-02-24T01:47:52.002"/>
    <p1510:client id="{A3D35D3F-2170-49FF-A71D-52239F2DF3EE}" v="115" dt="2023-02-23T09:53:16.138"/>
    <p1510:client id="{A4E562A0-F491-4464-921A-F459210707AE}" v="661" dt="2023-02-24T06:38:35.222"/>
    <p1510:client id="{D8752122-7F10-4F14-B3C1-92F8AEFBDD30}" v="62" dt="2023-02-23T12:23:26.274"/>
    <p1510:client id="{DB270B2E-3A09-4781-B037-76DA5F24DFAC}" v="16" dt="2023-02-23T09:31:39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064"/>
        <p:guide pos="3840"/>
        <p:guide pos="456"/>
        <p:guide pos="72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wazi  Mdukulwana" userId="S::lwazi.mdukulwana@capaciti.org.za::a231480f-3ecf-420e-a20a-ef585255f6ec" providerId="AD" clId="Web-{898618F0-7A91-4872-807C-186A0EE64FCC}"/>
    <pc:docChg chg="modSld sldOrd">
      <pc:chgData name="Lwazi  Mdukulwana" userId="S::lwazi.mdukulwana@capaciti.org.za::a231480f-3ecf-420e-a20a-ef585255f6ec" providerId="AD" clId="Web-{898618F0-7A91-4872-807C-186A0EE64FCC}" dt="2023-02-24T06:37:21.136" v="11"/>
      <pc:docMkLst>
        <pc:docMk/>
      </pc:docMkLst>
      <pc:sldChg chg="addSp modSp ord">
        <pc:chgData name="Lwazi  Mdukulwana" userId="S::lwazi.mdukulwana@capaciti.org.za::a231480f-3ecf-420e-a20a-ef585255f6ec" providerId="AD" clId="Web-{898618F0-7A91-4872-807C-186A0EE64FCC}" dt="2023-02-24T06:37:21.136" v="11"/>
        <pc:sldMkLst>
          <pc:docMk/>
          <pc:sldMk cId="1643706651" sldId="270"/>
        </pc:sldMkLst>
        <pc:cxnChg chg="add mod">
          <ac:chgData name="Lwazi  Mdukulwana" userId="S::lwazi.mdukulwana@capaciti.org.za::a231480f-3ecf-420e-a20a-ef585255f6ec" providerId="AD" clId="Web-{898618F0-7A91-4872-807C-186A0EE64FCC}" dt="2023-02-24T06:32:07.155" v="3"/>
          <ac:cxnSpMkLst>
            <pc:docMk/>
            <pc:sldMk cId="1643706651" sldId="270"/>
            <ac:cxnSpMk id="2" creationId="{B62F0FD8-20EC-144B-5EBD-206AD38F10D6}"/>
          </ac:cxnSpMkLst>
        </pc:cxnChg>
        <pc:cxnChg chg="add mod">
          <ac:chgData name="Lwazi  Mdukulwana" userId="S::lwazi.mdukulwana@capaciti.org.za::a231480f-3ecf-420e-a20a-ef585255f6ec" providerId="AD" clId="Web-{898618F0-7A91-4872-807C-186A0EE64FCC}" dt="2023-02-24T06:34:15.722" v="9" actId="14100"/>
          <ac:cxnSpMkLst>
            <pc:docMk/>
            <pc:sldMk cId="1643706651" sldId="270"/>
            <ac:cxnSpMk id="3" creationId="{112A7E8E-F09E-497E-CD1B-64728C615D28}"/>
          </ac:cxnSpMkLst>
        </pc:cxnChg>
      </pc:sldChg>
      <pc:sldChg chg="ord">
        <pc:chgData name="Lwazi  Mdukulwana" userId="S::lwazi.mdukulwana@capaciti.org.za::a231480f-3ecf-420e-a20a-ef585255f6ec" providerId="AD" clId="Web-{898618F0-7A91-4872-807C-186A0EE64FCC}" dt="2023-02-24T06:37:05.464" v="10"/>
        <pc:sldMkLst>
          <pc:docMk/>
          <pc:sldMk cId="3094106231" sldId="271"/>
        </pc:sldMkLst>
      </pc:sldChg>
    </pc:docChg>
  </pc:docChgLst>
  <pc:docChgLst>
    <pc:chgData name="Lwazi  Mdukulwana" userId="S::lwazi.mdukulwana@capaciti.org.za::a231480f-3ecf-420e-a20a-ef585255f6ec" providerId="AD" clId="Web-{13DF9FC1-B623-4C8D-BFFB-5D184BBBC397}"/>
    <pc:docChg chg="modSld">
      <pc:chgData name="Lwazi  Mdukulwana" userId="S::lwazi.mdukulwana@capaciti.org.za::a231480f-3ecf-420e-a20a-ef585255f6ec" providerId="AD" clId="Web-{13DF9FC1-B623-4C8D-BFFB-5D184BBBC397}" dt="2023-02-23T07:29:07.456" v="1" actId="1076"/>
      <pc:docMkLst>
        <pc:docMk/>
      </pc:docMkLst>
      <pc:sldChg chg="modSp">
        <pc:chgData name="Lwazi  Mdukulwana" userId="S::lwazi.mdukulwana@capaciti.org.za::a231480f-3ecf-420e-a20a-ef585255f6ec" providerId="AD" clId="Web-{13DF9FC1-B623-4C8D-BFFB-5D184BBBC397}" dt="2023-02-23T07:29:07.456" v="1" actId="1076"/>
        <pc:sldMkLst>
          <pc:docMk/>
          <pc:sldMk cId="2692549081" sldId="268"/>
        </pc:sldMkLst>
        <pc:spChg chg="mod">
          <ac:chgData name="Lwazi  Mdukulwana" userId="S::lwazi.mdukulwana@capaciti.org.za::a231480f-3ecf-420e-a20a-ef585255f6ec" providerId="AD" clId="Web-{13DF9FC1-B623-4C8D-BFFB-5D184BBBC397}" dt="2023-02-23T07:29:07.456" v="1" actId="1076"/>
          <ac:spMkLst>
            <pc:docMk/>
            <pc:sldMk cId="2692549081" sldId="268"/>
            <ac:spMk id="20" creationId="{14A541C7-CE78-2F04-8F46-E225A22E39C7}"/>
          </ac:spMkLst>
        </pc:spChg>
        <pc:cxnChg chg="mod">
          <ac:chgData name="Lwazi  Mdukulwana" userId="S::lwazi.mdukulwana@capaciti.org.za::a231480f-3ecf-420e-a20a-ef585255f6ec" providerId="AD" clId="Web-{13DF9FC1-B623-4C8D-BFFB-5D184BBBC397}" dt="2023-02-23T07:29:07.456" v="1" actId="1076"/>
          <ac:cxnSpMkLst>
            <pc:docMk/>
            <pc:sldMk cId="2692549081" sldId="268"/>
            <ac:cxnSpMk id="21" creationId="{7E9BEC1E-4869-498E-A550-85628EC81E1C}"/>
          </ac:cxnSpMkLst>
        </pc:cxnChg>
      </pc:sldChg>
    </pc:docChg>
  </pc:docChgLst>
  <pc:docChgLst>
    <pc:chgData name="Lwazi  Mdukulwana" userId="S::lwazi.mdukulwana@capaciti.org.za::a231480f-3ecf-420e-a20a-ef585255f6ec" providerId="AD" clId="Web-{255B0213-01AA-4867-BEEE-8BB7D3C9C1A5}"/>
    <pc:docChg chg="modSld">
      <pc:chgData name="Lwazi  Mdukulwana" userId="S::lwazi.mdukulwana@capaciti.org.za::a231480f-3ecf-420e-a20a-ef585255f6ec" providerId="AD" clId="Web-{255B0213-01AA-4867-BEEE-8BB7D3C9C1A5}" dt="2023-02-23T07:30:26.184" v="0" actId="1076"/>
      <pc:docMkLst>
        <pc:docMk/>
      </pc:docMkLst>
      <pc:sldChg chg="modSp">
        <pc:chgData name="Lwazi  Mdukulwana" userId="S::lwazi.mdukulwana@capaciti.org.za::a231480f-3ecf-420e-a20a-ef585255f6ec" providerId="AD" clId="Web-{255B0213-01AA-4867-BEEE-8BB7D3C9C1A5}" dt="2023-02-23T07:30:26.184" v="0" actId="1076"/>
        <pc:sldMkLst>
          <pc:docMk/>
          <pc:sldMk cId="2549077749" sldId="269"/>
        </pc:sldMkLst>
        <pc:spChg chg="mod">
          <ac:chgData name="Lwazi  Mdukulwana" userId="S::lwazi.mdukulwana@capaciti.org.za::a231480f-3ecf-420e-a20a-ef585255f6ec" providerId="AD" clId="Web-{255B0213-01AA-4867-BEEE-8BB7D3C9C1A5}" dt="2023-02-23T07:30:26.184" v="0" actId="1076"/>
          <ac:spMkLst>
            <pc:docMk/>
            <pc:sldMk cId="2549077749" sldId="269"/>
            <ac:spMk id="10" creationId="{0DA22B52-C0C7-0A67-9979-342672482170}"/>
          </ac:spMkLst>
        </pc:spChg>
      </pc:sldChg>
    </pc:docChg>
  </pc:docChgLst>
  <pc:docChgLst>
    <pc:chgData name="Ryan Goosen" userId="S::ryan.goosen@capaciti.org.za::558388a5-d7c2-4d95-8b5c-b1b5c61bb0f9" providerId="AD" clId="Web-{56608991-D127-40A1-B3DB-61B53884D48C}"/>
    <pc:docChg chg="addSld delSld modSld">
      <pc:chgData name="Ryan Goosen" userId="S::ryan.goosen@capaciti.org.za::558388a5-d7c2-4d95-8b5c-b1b5c61bb0f9" providerId="AD" clId="Web-{56608991-D127-40A1-B3DB-61B53884D48C}" dt="2023-02-23T10:00:36.196" v="174" actId="14100"/>
      <pc:docMkLst>
        <pc:docMk/>
      </pc:docMkLst>
      <pc:sldChg chg="modSp">
        <pc:chgData name="Ryan Goosen" userId="S::ryan.goosen@capaciti.org.za::558388a5-d7c2-4d95-8b5c-b1b5c61bb0f9" providerId="AD" clId="Web-{56608991-D127-40A1-B3DB-61B53884D48C}" dt="2023-02-23T09:45:40.111" v="39" actId="1076"/>
        <pc:sldMkLst>
          <pc:docMk/>
          <pc:sldMk cId="2758991879" sldId="273"/>
        </pc:sldMkLst>
        <pc:spChg chg="mod">
          <ac:chgData name="Ryan Goosen" userId="S::ryan.goosen@capaciti.org.za::558388a5-d7c2-4d95-8b5c-b1b5c61bb0f9" providerId="AD" clId="Web-{56608991-D127-40A1-B3DB-61B53884D48C}" dt="2023-02-23T09:45:40.111" v="39" actId="1076"/>
          <ac:spMkLst>
            <pc:docMk/>
            <pc:sldMk cId="2758991879" sldId="273"/>
            <ac:spMk id="5" creationId="{6B98BCDD-B119-B4C1-9E8F-D5CA749787B4}"/>
          </ac:spMkLst>
        </pc:spChg>
      </pc:sldChg>
      <pc:sldChg chg="addSp delSp modSp">
        <pc:chgData name="Ryan Goosen" userId="S::ryan.goosen@capaciti.org.za::558388a5-d7c2-4d95-8b5c-b1b5c61bb0f9" providerId="AD" clId="Web-{56608991-D127-40A1-B3DB-61B53884D48C}" dt="2023-02-23T10:00:36.196" v="174" actId="14100"/>
        <pc:sldMkLst>
          <pc:docMk/>
          <pc:sldMk cId="336219111" sldId="275"/>
        </pc:sldMkLst>
        <pc:spChg chg="add mod ord">
          <ac:chgData name="Ryan Goosen" userId="S::ryan.goosen@capaciti.org.za::558388a5-d7c2-4d95-8b5c-b1b5c61bb0f9" providerId="AD" clId="Web-{56608991-D127-40A1-B3DB-61B53884D48C}" dt="2023-02-23T09:59:14.441" v="154" actId="1076"/>
          <ac:spMkLst>
            <pc:docMk/>
            <pc:sldMk cId="336219111" sldId="275"/>
            <ac:spMk id="5" creationId="{DB3B3862-DD25-1A6C-E914-DA8BD4944710}"/>
          </ac:spMkLst>
        </pc:spChg>
        <pc:spChg chg="mod">
          <ac:chgData name="Ryan Goosen" userId="S::ryan.goosen@capaciti.org.za::558388a5-d7c2-4d95-8b5c-b1b5c61bb0f9" providerId="AD" clId="Web-{56608991-D127-40A1-B3DB-61B53884D48C}" dt="2023-02-23T09:47:09.382" v="69" actId="1076"/>
          <ac:spMkLst>
            <pc:docMk/>
            <pc:sldMk cId="336219111" sldId="275"/>
            <ac:spMk id="12" creationId="{9034B3FD-B509-DC83-E8E4-FFCCE6FAC5E3}"/>
          </ac:spMkLst>
        </pc:spChg>
        <pc:spChg chg="mod ord">
          <ac:chgData name="Ryan Goosen" userId="S::ryan.goosen@capaciti.org.za::558388a5-d7c2-4d95-8b5c-b1b5c61bb0f9" providerId="AD" clId="Web-{56608991-D127-40A1-B3DB-61B53884D48C}" dt="2023-02-23T09:47:32.555" v="75" actId="1076"/>
          <ac:spMkLst>
            <pc:docMk/>
            <pc:sldMk cId="336219111" sldId="275"/>
            <ac:spMk id="13" creationId="{D1A8CFA5-F8A3-2DBF-F2B2-60E522836C0C}"/>
          </ac:spMkLst>
        </pc:spChg>
        <pc:spChg chg="mod ord">
          <ac:chgData name="Ryan Goosen" userId="S::ryan.goosen@capaciti.org.za::558388a5-d7c2-4d95-8b5c-b1b5c61bb0f9" providerId="AD" clId="Web-{56608991-D127-40A1-B3DB-61B53884D48C}" dt="2023-02-23T09:47:15.007" v="70" actId="1076"/>
          <ac:spMkLst>
            <pc:docMk/>
            <pc:sldMk cId="336219111" sldId="275"/>
            <ac:spMk id="14" creationId="{4F2FE8F6-E468-E8C2-087E-4208698F7F1B}"/>
          </ac:spMkLst>
        </pc:spChg>
        <pc:spChg chg="add mod">
          <ac:chgData name="Ryan Goosen" userId="S::ryan.goosen@capaciti.org.za::558388a5-d7c2-4d95-8b5c-b1b5c61bb0f9" providerId="AD" clId="Web-{56608991-D127-40A1-B3DB-61B53884D48C}" dt="2023-02-23T09:49:29.468" v="120" actId="20577"/>
          <ac:spMkLst>
            <pc:docMk/>
            <pc:sldMk cId="336219111" sldId="275"/>
            <ac:spMk id="16" creationId="{C8FA8537-B075-FDB5-5791-02512713EB59}"/>
          </ac:spMkLst>
        </pc:spChg>
        <pc:spChg chg="add mod">
          <ac:chgData name="Ryan Goosen" userId="S::ryan.goosen@capaciti.org.za::558388a5-d7c2-4d95-8b5c-b1b5c61bb0f9" providerId="AD" clId="Web-{56608991-D127-40A1-B3DB-61B53884D48C}" dt="2023-02-23T09:49:21.421" v="107" actId="1076"/>
          <ac:spMkLst>
            <pc:docMk/>
            <pc:sldMk cId="336219111" sldId="275"/>
            <ac:spMk id="17" creationId="{F279A7AF-4700-84DA-A20D-444F94F6F509}"/>
          </ac:spMkLst>
        </pc:spChg>
        <pc:grpChg chg="add mod ord">
          <ac:chgData name="Ryan Goosen" userId="S::ryan.goosen@capaciti.org.za::558388a5-d7c2-4d95-8b5c-b1b5c61bb0f9" providerId="AD" clId="Web-{56608991-D127-40A1-B3DB-61B53884D48C}" dt="2023-02-23T09:59:11.957" v="153" actId="1076"/>
          <ac:grpSpMkLst>
            <pc:docMk/>
            <pc:sldMk cId="336219111" sldId="275"/>
            <ac:grpSpMk id="15" creationId="{F4EAEF48-BC3C-5EDE-B49F-B9D948127A49}"/>
          </ac:grpSpMkLst>
        </pc:grpChg>
        <pc:picChg chg="add mod">
          <ac:chgData name="Ryan Goosen" userId="S::ryan.goosen@capaciti.org.za::558388a5-d7c2-4d95-8b5c-b1b5c61bb0f9" providerId="AD" clId="Web-{56608991-D127-40A1-B3DB-61B53884D48C}" dt="2023-02-23T09:59:56.319" v="163" actId="1076"/>
          <ac:picMkLst>
            <pc:docMk/>
            <pc:sldMk cId="336219111" sldId="275"/>
            <ac:picMk id="2" creationId="{7516983B-1985-DB26-98A8-89B05220EB48}"/>
          </ac:picMkLst>
        </pc:picChg>
        <pc:picChg chg="del mod">
          <ac:chgData name="Ryan Goosen" userId="S::ryan.goosen@capaciti.org.za::558388a5-d7c2-4d95-8b5c-b1b5c61bb0f9" providerId="AD" clId="Web-{56608991-D127-40A1-B3DB-61B53884D48C}" dt="2023-02-23T09:53:37.686" v="138"/>
          <ac:picMkLst>
            <pc:docMk/>
            <pc:sldMk cId="336219111" sldId="275"/>
            <ac:picMk id="3" creationId="{5E981E59-BF76-1E8D-BEA6-C61A194EE1B1}"/>
          </ac:picMkLst>
        </pc:picChg>
        <pc:picChg chg="mod">
          <ac:chgData name="Ryan Goosen" userId="S::ryan.goosen@capaciti.org.za::558388a5-d7c2-4d95-8b5c-b1b5c61bb0f9" providerId="AD" clId="Web-{56608991-D127-40A1-B3DB-61B53884D48C}" dt="2023-02-23T09:54:40.925" v="148" actId="1076"/>
          <ac:picMkLst>
            <pc:docMk/>
            <pc:sldMk cId="336219111" sldId="275"/>
            <ac:picMk id="4" creationId="{3793488C-B330-7620-FE52-341D0F70B39E}"/>
          </ac:picMkLst>
        </pc:picChg>
        <pc:picChg chg="mod">
          <ac:chgData name="Ryan Goosen" userId="S::ryan.goosen@capaciti.org.za::558388a5-d7c2-4d95-8b5c-b1b5c61bb0f9" providerId="AD" clId="Web-{56608991-D127-40A1-B3DB-61B53884D48C}" dt="2023-02-23T09:54:37.862" v="147" actId="1076"/>
          <ac:picMkLst>
            <pc:docMk/>
            <pc:sldMk cId="336219111" sldId="275"/>
            <ac:picMk id="6" creationId="{2EE816FE-FFC4-31B8-5920-CEF1336ECC3C}"/>
          </ac:picMkLst>
        </pc:picChg>
        <pc:picChg chg="del mod">
          <ac:chgData name="Ryan Goosen" userId="S::ryan.goosen@capaciti.org.za::558388a5-d7c2-4d95-8b5c-b1b5c61bb0f9" providerId="AD" clId="Web-{56608991-D127-40A1-B3DB-61B53884D48C}" dt="2023-02-23T09:44:22.122" v="16"/>
          <ac:picMkLst>
            <pc:docMk/>
            <pc:sldMk cId="336219111" sldId="275"/>
            <ac:picMk id="7" creationId="{02EABFEF-959B-B6F0-7061-04463B5FF9A3}"/>
          </ac:picMkLst>
        </pc:picChg>
        <pc:picChg chg="mod">
          <ac:chgData name="Ryan Goosen" userId="S::ryan.goosen@capaciti.org.za::558388a5-d7c2-4d95-8b5c-b1b5c61bb0f9" providerId="AD" clId="Web-{56608991-D127-40A1-B3DB-61B53884D48C}" dt="2023-02-23T09:47:46.837" v="77" actId="1076"/>
          <ac:picMkLst>
            <pc:docMk/>
            <pc:sldMk cId="336219111" sldId="275"/>
            <ac:picMk id="8" creationId="{17769861-3083-8D4B-0526-D705478C5DAE}"/>
          </ac:picMkLst>
        </pc:picChg>
        <pc:picChg chg="mod">
          <ac:chgData name="Ryan Goosen" userId="S::ryan.goosen@capaciti.org.za::558388a5-d7c2-4d95-8b5c-b1b5c61bb0f9" providerId="AD" clId="Web-{56608991-D127-40A1-B3DB-61B53884D48C}" dt="2023-02-23T09:47:50.666" v="79" actId="1076"/>
          <ac:picMkLst>
            <pc:docMk/>
            <pc:sldMk cId="336219111" sldId="275"/>
            <ac:picMk id="9" creationId="{1C971FF0-A5E6-86A2-4D4F-209A1466212F}"/>
          </ac:picMkLst>
        </pc:picChg>
        <pc:picChg chg="mod">
          <ac:chgData name="Ryan Goosen" userId="S::ryan.goosen@capaciti.org.za::558388a5-d7c2-4d95-8b5c-b1b5c61bb0f9" providerId="AD" clId="Web-{56608991-D127-40A1-B3DB-61B53884D48C}" dt="2023-02-23T09:47:48.634" v="78" actId="1076"/>
          <ac:picMkLst>
            <pc:docMk/>
            <pc:sldMk cId="336219111" sldId="275"/>
            <ac:picMk id="10" creationId="{2544309B-4BF5-E4DE-832E-089973611214}"/>
          </ac:picMkLst>
        </pc:picChg>
        <pc:picChg chg="mod ord">
          <ac:chgData name="Ryan Goosen" userId="S::ryan.goosen@capaciti.org.za::558388a5-d7c2-4d95-8b5c-b1b5c61bb0f9" providerId="AD" clId="Web-{56608991-D127-40A1-B3DB-61B53884D48C}" dt="2023-02-23T09:47:44.384" v="76" actId="1076"/>
          <ac:picMkLst>
            <pc:docMk/>
            <pc:sldMk cId="336219111" sldId="275"/>
            <ac:picMk id="11" creationId="{23DC6708-4EB6-DD7E-7B58-C7AADBC11B89}"/>
          </ac:picMkLst>
        </pc:picChg>
        <pc:cxnChg chg="add mod">
          <ac:chgData name="Ryan Goosen" userId="S::ryan.goosen@capaciti.org.za::558388a5-d7c2-4d95-8b5c-b1b5c61bb0f9" providerId="AD" clId="Web-{56608991-D127-40A1-B3DB-61B53884D48C}" dt="2023-02-23T09:51:46.336" v="131" actId="14100"/>
          <ac:cxnSpMkLst>
            <pc:docMk/>
            <pc:sldMk cId="336219111" sldId="275"/>
            <ac:cxnSpMk id="18" creationId="{71F33E9D-2822-8970-AD78-404E9DC87641}"/>
          </ac:cxnSpMkLst>
        </pc:cxnChg>
        <pc:cxnChg chg="add mod">
          <ac:chgData name="Ryan Goosen" userId="S::ryan.goosen@capaciti.org.za::558388a5-d7c2-4d95-8b5c-b1b5c61bb0f9" providerId="AD" clId="Web-{56608991-D127-40A1-B3DB-61B53884D48C}" dt="2023-02-23T09:52:06.275" v="134" actId="14100"/>
          <ac:cxnSpMkLst>
            <pc:docMk/>
            <pc:sldMk cId="336219111" sldId="275"/>
            <ac:cxnSpMk id="19" creationId="{B2F5B8CF-DA2B-6F04-1929-CF1E366300F4}"/>
          </ac:cxnSpMkLst>
        </pc:cxnChg>
        <pc:cxnChg chg="add mod">
          <ac:chgData name="Ryan Goosen" userId="S::ryan.goosen@capaciti.org.za::558388a5-d7c2-4d95-8b5c-b1b5c61bb0f9" providerId="AD" clId="Web-{56608991-D127-40A1-B3DB-61B53884D48C}" dt="2023-02-23T09:54:56.754" v="150" actId="14100"/>
          <ac:cxnSpMkLst>
            <pc:docMk/>
            <pc:sldMk cId="336219111" sldId="275"/>
            <ac:cxnSpMk id="20" creationId="{5421AC6C-9FFF-F7E9-47FE-4CED4E85BA88}"/>
          </ac:cxnSpMkLst>
        </pc:cxnChg>
        <pc:cxnChg chg="add del mod">
          <ac:chgData name="Ryan Goosen" userId="S::ryan.goosen@capaciti.org.za::558388a5-d7c2-4d95-8b5c-b1b5c61bb0f9" providerId="AD" clId="Web-{56608991-D127-40A1-B3DB-61B53884D48C}" dt="2023-02-23T09:59:33.536" v="157"/>
          <ac:cxnSpMkLst>
            <pc:docMk/>
            <pc:sldMk cId="336219111" sldId="275"/>
            <ac:cxnSpMk id="21" creationId="{A1959C05-4C5E-5BC9-5C20-58D874E4F518}"/>
          </ac:cxnSpMkLst>
        </pc:cxnChg>
        <pc:cxnChg chg="add del mod">
          <ac:chgData name="Ryan Goosen" userId="S::ryan.goosen@capaciti.org.za::558388a5-d7c2-4d95-8b5c-b1b5c61bb0f9" providerId="AD" clId="Web-{56608991-D127-40A1-B3DB-61B53884D48C}" dt="2023-02-23T10:00:09.632" v="167"/>
          <ac:cxnSpMkLst>
            <pc:docMk/>
            <pc:sldMk cId="336219111" sldId="275"/>
            <ac:cxnSpMk id="22" creationId="{2D6EBC55-52AA-61EE-15FC-88D50228A811}"/>
          </ac:cxnSpMkLst>
        </pc:cxnChg>
        <pc:cxnChg chg="add mod">
          <ac:chgData name="Ryan Goosen" userId="S::ryan.goosen@capaciti.org.za::558388a5-d7c2-4d95-8b5c-b1b5c61bb0f9" providerId="AD" clId="Web-{56608991-D127-40A1-B3DB-61B53884D48C}" dt="2023-02-23T10:00:36.196" v="174" actId="14100"/>
          <ac:cxnSpMkLst>
            <pc:docMk/>
            <pc:sldMk cId="336219111" sldId="275"/>
            <ac:cxnSpMk id="23" creationId="{371E2E83-F092-2744-45E4-5F1745086F1C}"/>
          </ac:cxnSpMkLst>
        </pc:cxnChg>
      </pc:sldChg>
      <pc:sldChg chg="addSp delSp modSp add del replId">
        <pc:chgData name="Ryan Goosen" userId="S::ryan.goosen@capaciti.org.za::558388a5-d7c2-4d95-8b5c-b1b5c61bb0f9" providerId="AD" clId="Web-{56608991-D127-40A1-B3DB-61B53884D48C}" dt="2023-02-23T09:45:31.688" v="38"/>
        <pc:sldMkLst>
          <pc:docMk/>
          <pc:sldMk cId="202532994" sldId="276"/>
        </pc:sldMkLst>
        <pc:spChg chg="mod">
          <ac:chgData name="Ryan Goosen" userId="S::ryan.goosen@capaciti.org.za::558388a5-d7c2-4d95-8b5c-b1b5c61bb0f9" providerId="AD" clId="Web-{56608991-D127-40A1-B3DB-61B53884D48C}" dt="2023-02-23T09:45:27.141" v="34" actId="1076"/>
          <ac:spMkLst>
            <pc:docMk/>
            <pc:sldMk cId="202532994" sldId="276"/>
            <ac:spMk id="2" creationId="{557DDEBD-2EE1-C3F9-F19D-367C9C3D8533}"/>
          </ac:spMkLst>
        </pc:spChg>
        <pc:grpChg chg="mod">
          <ac:chgData name="Ryan Goosen" userId="S::ryan.goosen@capaciti.org.za::558388a5-d7c2-4d95-8b5c-b1b5c61bb0f9" providerId="AD" clId="Web-{56608991-D127-40A1-B3DB-61B53884D48C}" dt="2023-02-23T09:45:30.720" v="37" actId="1076"/>
          <ac:grpSpMkLst>
            <pc:docMk/>
            <pc:sldMk cId="202532994" sldId="276"/>
            <ac:grpSpMk id="3" creationId="{38AF2D79-5CDC-2C22-13E7-CF5A7DA0F2D6}"/>
          </ac:grpSpMkLst>
        </pc:grpChg>
        <pc:picChg chg="add del">
          <ac:chgData name="Ryan Goosen" userId="S::ryan.goosen@capaciti.org.za::558388a5-d7c2-4d95-8b5c-b1b5c61bb0f9" providerId="AD" clId="Web-{56608991-D127-40A1-B3DB-61B53884D48C}" dt="2023-02-23T09:45:29.048" v="36"/>
          <ac:picMkLst>
            <pc:docMk/>
            <pc:sldMk cId="202532994" sldId="276"/>
            <ac:picMk id="12" creationId="{6389E8A4-12FC-AC90-F68E-3D36E532BE60}"/>
          </ac:picMkLst>
        </pc:picChg>
      </pc:sldChg>
    </pc:docChg>
  </pc:docChgLst>
  <pc:docChgLst>
    <pc:chgData name="Hlombe Malandela" userId="S::hlombe.malandela@capaciti.org.za::68b669de-c59f-4345-8cdd-18eb3f5658b4" providerId="AD" clId="Web-{7CB05B01-8291-420B-8192-45DDD0821484}"/>
    <pc:docChg chg="modSld">
      <pc:chgData name="Hlombe Malandela" userId="S::hlombe.malandela@capaciti.org.za::68b669de-c59f-4345-8cdd-18eb3f5658b4" providerId="AD" clId="Web-{7CB05B01-8291-420B-8192-45DDD0821484}" dt="2023-02-23T13:54:57.138" v="76"/>
      <pc:docMkLst>
        <pc:docMk/>
      </pc:docMkLst>
      <pc:sldChg chg="addSp delSp modSp">
        <pc:chgData name="Hlombe Malandela" userId="S::hlombe.malandela@capaciti.org.za::68b669de-c59f-4345-8cdd-18eb3f5658b4" providerId="AD" clId="Web-{7CB05B01-8291-420B-8192-45DDD0821484}" dt="2023-02-23T13:54:57.138" v="76"/>
        <pc:sldMkLst>
          <pc:docMk/>
          <pc:sldMk cId="3094106231" sldId="271"/>
        </pc:sldMkLst>
        <pc:spChg chg="add mod">
          <ac:chgData name="Hlombe Malandela" userId="S::hlombe.malandela@capaciti.org.za::68b669de-c59f-4345-8cdd-18eb3f5658b4" providerId="AD" clId="Web-{7CB05B01-8291-420B-8192-45DDD0821484}" dt="2023-02-23T13:40:40.598" v="35" actId="1076"/>
          <ac:spMkLst>
            <pc:docMk/>
            <pc:sldMk cId="3094106231" sldId="271"/>
            <ac:spMk id="23" creationId="{E5BD4B63-B7CB-B679-B690-2446F788DAD4}"/>
          </ac:spMkLst>
        </pc:spChg>
        <pc:spChg chg="add mod">
          <ac:chgData name="Hlombe Malandela" userId="S::hlombe.malandela@capaciti.org.za::68b669de-c59f-4345-8cdd-18eb3f5658b4" providerId="AD" clId="Web-{7CB05B01-8291-420B-8192-45DDD0821484}" dt="2023-02-23T13:40:58.474" v="43" actId="20577"/>
          <ac:spMkLst>
            <pc:docMk/>
            <pc:sldMk cId="3094106231" sldId="271"/>
            <ac:spMk id="25" creationId="{AA073B0B-E2C6-B5DB-EEC7-AF150280C643}"/>
          </ac:spMkLst>
        </pc:spChg>
        <pc:picChg chg="add del mod">
          <ac:chgData name="Hlombe Malandela" userId="S::hlombe.malandela@capaciti.org.za::68b669de-c59f-4345-8cdd-18eb3f5658b4" providerId="AD" clId="Web-{7CB05B01-8291-420B-8192-45DDD0821484}" dt="2023-02-23T13:35:45.137" v="13"/>
          <ac:picMkLst>
            <pc:docMk/>
            <pc:sldMk cId="3094106231" sldId="271"/>
            <ac:picMk id="2" creationId="{75ADEB32-43AB-9F55-8C80-C72A2ACC8ECC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35:42.324" v="12"/>
          <ac:picMkLst>
            <pc:docMk/>
            <pc:sldMk cId="3094106231" sldId="271"/>
            <ac:picMk id="11" creationId="{94D54175-99D9-4C31-518C-85915F3E2252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35:50.543" v="15"/>
          <ac:picMkLst>
            <pc:docMk/>
            <pc:sldMk cId="3094106231" sldId="271"/>
            <ac:picMk id="13" creationId="{7477F79E-F2B4-5AB4-6F56-D8B31DB65236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36:10.888" v="20"/>
          <ac:picMkLst>
            <pc:docMk/>
            <pc:sldMk cId="3094106231" sldId="271"/>
            <ac:picMk id="14" creationId="{D89744A2-D4D9-2A27-6EC4-73C9EAB5A970}"/>
          </ac:picMkLst>
        </pc:picChg>
        <pc:picChg chg="add mod">
          <ac:chgData name="Hlombe Malandela" userId="S::hlombe.malandela@capaciti.org.za::68b669de-c59f-4345-8cdd-18eb3f5658b4" providerId="AD" clId="Web-{7CB05B01-8291-420B-8192-45DDD0821484}" dt="2023-02-23T13:41:25.037" v="46" actId="1076"/>
          <ac:picMkLst>
            <pc:docMk/>
            <pc:sldMk cId="3094106231" sldId="271"/>
            <ac:picMk id="15" creationId="{FE44BB4C-FBAF-0892-7688-17FFF4E166B5}"/>
          </ac:picMkLst>
        </pc:picChg>
        <pc:picChg chg="del">
          <ac:chgData name="Hlombe Malandela" userId="S::hlombe.malandela@capaciti.org.za::68b669de-c59f-4345-8cdd-18eb3f5658b4" providerId="AD" clId="Web-{7CB05B01-8291-420B-8192-45DDD0821484}" dt="2023-02-23T13:27:07.107" v="0"/>
          <ac:picMkLst>
            <pc:docMk/>
            <pc:sldMk cId="3094106231" sldId="271"/>
            <ac:picMk id="16" creationId="{3D10E0E6-1A37-188C-34B5-7182519CF707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38:41.611" v="25"/>
          <ac:picMkLst>
            <pc:docMk/>
            <pc:sldMk cId="3094106231" sldId="271"/>
            <ac:picMk id="17" creationId="{48B0CCB1-6035-BFA2-85D7-295DD0788FD7}"/>
          </ac:picMkLst>
        </pc:picChg>
        <pc:picChg chg="del">
          <ac:chgData name="Hlombe Malandela" userId="S::hlombe.malandela@capaciti.org.za::68b669de-c59f-4345-8cdd-18eb3f5658b4" providerId="AD" clId="Web-{7CB05B01-8291-420B-8192-45DDD0821484}" dt="2023-02-23T13:27:20.654" v="2"/>
          <ac:picMkLst>
            <pc:docMk/>
            <pc:sldMk cId="3094106231" sldId="271"/>
            <ac:picMk id="18" creationId="{D335E451-F103-585D-D211-29AD8538118F}"/>
          </ac:picMkLst>
        </pc:picChg>
        <pc:picChg chg="add mod">
          <ac:chgData name="Hlombe Malandela" userId="S::hlombe.malandela@capaciti.org.za::68b669de-c59f-4345-8cdd-18eb3f5658b4" providerId="AD" clId="Web-{7CB05B01-8291-420B-8192-45DDD0821484}" dt="2023-02-23T13:41:13.771" v="45" actId="14100"/>
          <ac:picMkLst>
            <pc:docMk/>
            <pc:sldMk cId="3094106231" sldId="271"/>
            <ac:picMk id="19" creationId="{032E9F4A-FD77-FDD4-E032-A7F8E83303A5}"/>
          </ac:picMkLst>
        </pc:picChg>
        <pc:picChg chg="del">
          <ac:chgData name="Hlombe Malandela" userId="S::hlombe.malandela@capaciti.org.za::68b669de-c59f-4345-8cdd-18eb3f5658b4" providerId="AD" clId="Web-{7CB05B01-8291-420B-8192-45DDD0821484}" dt="2023-02-23T13:27:12.935" v="1"/>
          <ac:picMkLst>
            <pc:docMk/>
            <pc:sldMk cId="3094106231" sldId="271"/>
            <ac:picMk id="20" creationId="{EB95078D-7DB5-7161-62B9-9EEACB6F95F0}"/>
          </ac:picMkLst>
        </pc:picChg>
        <pc:picChg chg="del">
          <ac:chgData name="Hlombe Malandela" userId="S::hlombe.malandela@capaciti.org.za::68b669de-c59f-4345-8cdd-18eb3f5658b4" providerId="AD" clId="Web-{7CB05B01-8291-420B-8192-45DDD0821484}" dt="2023-02-23T13:27:23.764" v="3"/>
          <ac:picMkLst>
            <pc:docMk/>
            <pc:sldMk cId="3094106231" sldId="271"/>
            <ac:picMk id="22" creationId="{08AE8291-D5F4-12F0-C31E-D92AB0FCEA79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44:03.229" v="52"/>
          <ac:picMkLst>
            <pc:docMk/>
            <pc:sldMk cId="3094106231" sldId="271"/>
            <ac:picMk id="26" creationId="{A7F6C717-1C1E-4E4E-2377-84A932445865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45:27.450" v="56"/>
          <ac:picMkLst>
            <pc:docMk/>
            <pc:sldMk cId="3094106231" sldId="271"/>
            <ac:picMk id="27" creationId="{1FDFDE75-BAAC-BF72-76FF-A8AEA984F762}"/>
          </ac:picMkLst>
        </pc:picChg>
        <pc:picChg chg="add mod">
          <ac:chgData name="Hlombe Malandela" userId="S::hlombe.malandela@capaciti.org.za::68b669de-c59f-4345-8cdd-18eb3f5658b4" providerId="AD" clId="Web-{7CB05B01-8291-420B-8192-45DDD0821484}" dt="2023-02-23T13:45:41.372" v="60" actId="14100"/>
          <ac:picMkLst>
            <pc:docMk/>
            <pc:sldMk cId="3094106231" sldId="271"/>
            <ac:picMk id="28" creationId="{63EFE4E9-A689-6412-91A9-19E8CE13105C}"/>
          </ac:picMkLst>
        </pc:picChg>
        <pc:picChg chg="add del mod">
          <ac:chgData name="Hlombe Malandela" userId="S::hlombe.malandela@capaciti.org.za::68b669de-c59f-4345-8cdd-18eb3f5658b4" providerId="AD" clId="Web-{7CB05B01-8291-420B-8192-45DDD0821484}" dt="2023-02-23T13:47:19.500" v="67"/>
          <ac:picMkLst>
            <pc:docMk/>
            <pc:sldMk cId="3094106231" sldId="271"/>
            <ac:picMk id="29" creationId="{29CA0466-A10F-418F-CEE2-464595F65BC0}"/>
          </ac:picMkLst>
        </pc:picChg>
        <pc:picChg chg="add mod">
          <ac:chgData name="Hlombe Malandela" userId="S::hlombe.malandela@capaciti.org.za::68b669de-c59f-4345-8cdd-18eb3f5658b4" providerId="AD" clId="Web-{7CB05B01-8291-420B-8192-45DDD0821484}" dt="2023-02-23T13:54:05.871" v="71" actId="14100"/>
          <ac:picMkLst>
            <pc:docMk/>
            <pc:sldMk cId="3094106231" sldId="271"/>
            <ac:picMk id="30" creationId="{C1166B8F-752D-84B4-346E-4A3CBED5B891}"/>
          </ac:picMkLst>
        </pc:picChg>
        <pc:cxnChg chg="add mod">
          <ac:chgData name="Hlombe Malandela" userId="S::hlombe.malandela@capaciti.org.za::68b669de-c59f-4345-8cdd-18eb3f5658b4" providerId="AD" clId="Web-{7CB05B01-8291-420B-8192-45DDD0821484}" dt="2023-02-23T13:54:41.153" v="74"/>
          <ac:cxnSpMkLst>
            <pc:docMk/>
            <pc:sldMk cId="3094106231" sldId="271"/>
            <ac:cxnSpMk id="31" creationId="{2509BBBD-92B9-7438-43EC-41ED2293F9C2}"/>
          </ac:cxnSpMkLst>
        </pc:cxnChg>
        <pc:cxnChg chg="add del">
          <ac:chgData name="Hlombe Malandela" userId="S::hlombe.malandela@capaciti.org.za::68b669de-c59f-4345-8cdd-18eb3f5658b4" providerId="AD" clId="Web-{7CB05B01-8291-420B-8192-45DDD0821484}" dt="2023-02-23T13:54:57.138" v="76"/>
          <ac:cxnSpMkLst>
            <pc:docMk/>
            <pc:sldMk cId="3094106231" sldId="271"/>
            <ac:cxnSpMk id="32" creationId="{A881ADE4-9B8B-2195-5027-5BB502FCD97D}"/>
          </ac:cxnSpMkLst>
        </pc:cxnChg>
      </pc:sldChg>
    </pc:docChg>
  </pc:docChgLst>
  <pc:docChgLst>
    <pc:chgData name="Ryan Goosen" userId="S::ryan.goosen@capaciti.org.za::558388a5-d7c2-4d95-8b5c-b1b5c61bb0f9" providerId="AD" clId="Web-{78DEE5A9-26A3-4BD0-B451-E1028EC16677}"/>
    <pc:docChg chg="modSld">
      <pc:chgData name="Ryan Goosen" userId="S::ryan.goosen@capaciti.org.za::558388a5-d7c2-4d95-8b5c-b1b5c61bb0f9" providerId="AD" clId="Web-{78DEE5A9-26A3-4BD0-B451-E1028EC16677}" dt="2023-02-23T09:54:04.795" v="10"/>
      <pc:docMkLst>
        <pc:docMk/>
      </pc:docMkLst>
      <pc:sldChg chg="addSp delSp modSp">
        <pc:chgData name="Ryan Goosen" userId="S::ryan.goosen@capaciti.org.za::558388a5-d7c2-4d95-8b5c-b1b5c61bb0f9" providerId="AD" clId="Web-{78DEE5A9-26A3-4BD0-B451-E1028EC16677}" dt="2023-02-23T09:54:04.795" v="10"/>
        <pc:sldMkLst>
          <pc:docMk/>
          <pc:sldMk cId="336219111" sldId="275"/>
        </pc:sldMkLst>
        <pc:grpChg chg="del">
          <ac:chgData name="Ryan Goosen" userId="S::ryan.goosen@capaciti.org.za::558388a5-d7c2-4d95-8b5c-b1b5c61bb0f9" providerId="AD" clId="Web-{78DEE5A9-26A3-4BD0-B451-E1028EC16677}" dt="2023-02-23T09:32:39.162" v="2"/>
          <ac:grpSpMkLst>
            <pc:docMk/>
            <pc:sldMk cId="336219111" sldId="275"/>
            <ac:grpSpMk id="4" creationId="{28B7BD12-A75F-DF8C-45FA-F15992A89976}"/>
          </ac:grpSpMkLst>
        </pc:grpChg>
        <pc:picChg chg="add mod">
          <ac:chgData name="Ryan Goosen" userId="S::ryan.goosen@capaciti.org.za::558388a5-d7c2-4d95-8b5c-b1b5c61bb0f9" providerId="AD" clId="Web-{78DEE5A9-26A3-4BD0-B451-E1028EC16677}" dt="2023-02-23T09:30:50.858" v="1"/>
          <ac:picMkLst>
            <pc:docMk/>
            <pc:sldMk cId="336219111" sldId="275"/>
            <ac:picMk id="2" creationId="{8AB33E06-5A72-0ECD-E73A-34FF223CB3F2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30:41.654" v="0"/>
          <ac:picMkLst>
            <pc:docMk/>
            <pc:sldMk cId="336219111" sldId="275"/>
            <ac:picMk id="3" creationId="{366AD259-156F-8902-4D8F-9B8B5510F699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44:17.256" v="8"/>
          <ac:picMkLst>
            <pc:docMk/>
            <pc:sldMk cId="336219111" sldId="275"/>
            <ac:picMk id="3" creationId="{5E981E59-BF76-1E8D-BEA6-C61A194EE1B1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54:02.295" v="9"/>
          <ac:picMkLst>
            <pc:docMk/>
            <pc:sldMk cId="336219111" sldId="275"/>
            <ac:picMk id="4" creationId="{3793488C-B330-7620-FE52-341D0F70B39E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54:04.795" v="10"/>
          <ac:picMkLst>
            <pc:docMk/>
            <pc:sldMk cId="336219111" sldId="275"/>
            <ac:picMk id="6" creationId="{2EE816FE-FFC4-31B8-5920-CEF1336ECC3C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42:15.498" v="3"/>
          <ac:picMkLst>
            <pc:docMk/>
            <pc:sldMk cId="336219111" sldId="275"/>
            <ac:picMk id="7" creationId="{02EABFEF-959B-B6F0-7061-04463B5FF9A3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42:18.107" v="4"/>
          <ac:picMkLst>
            <pc:docMk/>
            <pc:sldMk cId="336219111" sldId="275"/>
            <ac:picMk id="8" creationId="{17769861-3083-8D4B-0526-D705478C5DAE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42:20.483" v="5"/>
          <ac:picMkLst>
            <pc:docMk/>
            <pc:sldMk cId="336219111" sldId="275"/>
            <ac:picMk id="9" creationId="{1C971FF0-A5E6-86A2-4D4F-209A1466212F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42:22.795" v="6"/>
          <ac:picMkLst>
            <pc:docMk/>
            <pc:sldMk cId="336219111" sldId="275"/>
            <ac:picMk id="10" creationId="{2544309B-4BF5-E4DE-832E-089973611214}"/>
          </ac:picMkLst>
        </pc:picChg>
        <pc:picChg chg="add mod">
          <ac:chgData name="Ryan Goosen" userId="S::ryan.goosen@capaciti.org.za::558388a5-d7c2-4d95-8b5c-b1b5c61bb0f9" providerId="AD" clId="Web-{78DEE5A9-26A3-4BD0-B451-E1028EC16677}" dt="2023-02-23T09:42:24.811" v="7"/>
          <ac:picMkLst>
            <pc:docMk/>
            <pc:sldMk cId="336219111" sldId="275"/>
            <ac:picMk id="11" creationId="{23DC6708-4EB6-DD7E-7B58-C7AADBC11B89}"/>
          </ac:picMkLst>
        </pc:picChg>
      </pc:sldChg>
    </pc:docChg>
  </pc:docChgLst>
  <pc:docChgLst>
    <pc:chgData name="Zainap Van Blerck" userId="48eae4db-c3c4-4189-8678-d59f56d2e565" providerId="ADAL" clId="{75783EE8-6EC1-4C74-B2F6-55F009555E3E}"/>
    <pc:docChg chg="undo custSel addSld delSld modSld">
      <pc:chgData name="Zainap Van Blerck" userId="48eae4db-c3c4-4189-8678-d59f56d2e565" providerId="ADAL" clId="{75783EE8-6EC1-4C74-B2F6-55F009555E3E}" dt="2023-02-24T08:40:42.302" v="696" actId="1076"/>
      <pc:docMkLst>
        <pc:docMk/>
      </pc:docMkLst>
      <pc:sldChg chg="new del">
        <pc:chgData name="Zainap Van Blerck" userId="48eae4db-c3c4-4189-8678-d59f56d2e565" providerId="ADAL" clId="{75783EE8-6EC1-4C74-B2F6-55F009555E3E}" dt="2023-02-23T07:13:37.947" v="2" actId="47"/>
        <pc:sldMkLst>
          <pc:docMk/>
          <pc:sldMk cId="1337214812" sldId="267"/>
        </pc:sldMkLst>
      </pc:sldChg>
      <pc:sldChg chg="addSp delSp modSp add mod modAnim">
        <pc:chgData name="Zainap Van Blerck" userId="48eae4db-c3c4-4189-8678-d59f56d2e565" providerId="ADAL" clId="{75783EE8-6EC1-4C74-B2F6-55F009555E3E}" dt="2023-02-24T08:40:42.302" v="696" actId="1076"/>
        <pc:sldMkLst>
          <pc:docMk/>
          <pc:sldMk cId="2549077749" sldId="269"/>
        </pc:sldMkLst>
        <pc:spChg chg="mod">
          <ac:chgData name="Zainap Van Blerck" userId="48eae4db-c3c4-4189-8678-d59f56d2e565" providerId="ADAL" clId="{75783EE8-6EC1-4C74-B2F6-55F009555E3E}" dt="2023-02-23T07:51:53.121" v="216" actId="1076"/>
          <ac:spMkLst>
            <pc:docMk/>
            <pc:sldMk cId="2549077749" sldId="269"/>
            <ac:spMk id="5" creationId="{C97D9731-93AC-A987-141D-E6657BC6B1B5}"/>
          </ac:spMkLst>
        </pc:spChg>
        <pc:spChg chg="add del">
          <ac:chgData name="Zainap Van Blerck" userId="48eae4db-c3c4-4189-8678-d59f56d2e565" providerId="ADAL" clId="{75783EE8-6EC1-4C74-B2F6-55F009555E3E}" dt="2023-02-23T07:51:30.082" v="211" actId="478"/>
          <ac:spMkLst>
            <pc:docMk/>
            <pc:sldMk cId="2549077749" sldId="269"/>
            <ac:spMk id="6" creationId="{955EEA46-42FF-BA0E-4536-B0187EC5EA4F}"/>
          </ac:spMkLst>
        </pc:spChg>
        <pc:spChg chg="add mod">
          <ac:chgData name="Zainap Van Blerck" userId="48eae4db-c3c4-4189-8678-d59f56d2e565" providerId="ADAL" clId="{75783EE8-6EC1-4C74-B2F6-55F009555E3E}" dt="2023-02-23T07:59:23.008" v="310" actId="1076"/>
          <ac:spMkLst>
            <pc:docMk/>
            <pc:sldMk cId="2549077749" sldId="269"/>
            <ac:spMk id="8" creationId="{C273900C-04BF-7221-52C4-778B9A598DAC}"/>
          </ac:spMkLst>
        </pc:spChg>
        <pc:spChg chg="add mod">
          <ac:chgData name="Zainap Van Blerck" userId="48eae4db-c3c4-4189-8678-d59f56d2e565" providerId="ADAL" clId="{75783EE8-6EC1-4C74-B2F6-55F009555E3E}" dt="2023-02-23T07:59:34.488" v="312" actId="1076"/>
          <ac:spMkLst>
            <pc:docMk/>
            <pc:sldMk cId="2549077749" sldId="269"/>
            <ac:spMk id="9" creationId="{1D6913E1-CFEB-0D31-8833-4B744C234E91}"/>
          </ac:spMkLst>
        </pc:spChg>
        <pc:spChg chg="add mod">
          <ac:chgData name="Zainap Van Blerck" userId="48eae4db-c3c4-4189-8678-d59f56d2e565" providerId="ADAL" clId="{75783EE8-6EC1-4C74-B2F6-55F009555E3E}" dt="2023-02-24T07:37:54.678" v="666" actId="1076"/>
          <ac:spMkLst>
            <pc:docMk/>
            <pc:sldMk cId="2549077749" sldId="269"/>
            <ac:spMk id="10" creationId="{0DA22B52-C0C7-0A67-9979-342672482170}"/>
          </ac:spMkLst>
        </pc:spChg>
        <pc:spChg chg="add mod">
          <ac:chgData name="Zainap Van Blerck" userId="48eae4db-c3c4-4189-8678-d59f56d2e565" providerId="ADAL" clId="{75783EE8-6EC1-4C74-B2F6-55F009555E3E}" dt="2023-02-23T07:51:45.577" v="214" actId="1076"/>
          <ac:spMkLst>
            <pc:docMk/>
            <pc:sldMk cId="2549077749" sldId="269"/>
            <ac:spMk id="11" creationId="{1097E7A8-DC17-48F1-4D42-37EC51A0C9B5}"/>
          </ac:spMkLst>
        </pc:spChg>
        <pc:spChg chg="add mod">
          <ac:chgData name="Zainap Van Blerck" userId="48eae4db-c3c4-4189-8678-d59f56d2e565" providerId="ADAL" clId="{75783EE8-6EC1-4C74-B2F6-55F009555E3E}" dt="2023-02-23T07:52:00.934" v="217" actId="1076"/>
          <ac:spMkLst>
            <pc:docMk/>
            <pc:sldMk cId="2549077749" sldId="269"/>
            <ac:spMk id="12" creationId="{AE034749-9BBF-04A7-8D91-2F73B28DFA45}"/>
          </ac:spMkLst>
        </pc:spChg>
        <pc:spChg chg="add mod">
          <ac:chgData name="Zainap Van Blerck" userId="48eae4db-c3c4-4189-8678-d59f56d2e565" providerId="ADAL" clId="{75783EE8-6EC1-4C74-B2F6-55F009555E3E}" dt="2023-02-24T07:37:46.227" v="664" actId="20577"/>
          <ac:spMkLst>
            <pc:docMk/>
            <pc:sldMk cId="2549077749" sldId="269"/>
            <ac:spMk id="17" creationId="{A6F18B9E-E87D-EEBE-5640-DD5DC9EF0FE0}"/>
          </ac:spMkLst>
        </pc:spChg>
        <pc:spChg chg="add mod">
          <ac:chgData name="Zainap Van Blerck" userId="48eae4db-c3c4-4189-8678-d59f56d2e565" providerId="ADAL" clId="{75783EE8-6EC1-4C74-B2F6-55F009555E3E}" dt="2023-02-24T07:37:31.302" v="654" actId="20577"/>
          <ac:spMkLst>
            <pc:docMk/>
            <pc:sldMk cId="2549077749" sldId="269"/>
            <ac:spMk id="20" creationId="{C9700527-7C15-79E2-046A-1FB03B70BE5B}"/>
          </ac:spMkLst>
        </pc:spChg>
        <pc:spChg chg="add mod">
          <ac:chgData name="Zainap Van Blerck" userId="48eae4db-c3c4-4189-8678-d59f56d2e565" providerId="ADAL" clId="{75783EE8-6EC1-4C74-B2F6-55F009555E3E}" dt="2023-02-23T08:00:13.833" v="327" actId="255"/>
          <ac:spMkLst>
            <pc:docMk/>
            <pc:sldMk cId="2549077749" sldId="269"/>
            <ac:spMk id="27" creationId="{28AA4650-B051-D1E6-A057-CB41B256D250}"/>
          </ac:spMkLst>
        </pc:spChg>
        <pc:picChg chg="add mod modCrop">
          <ac:chgData name="Zainap Van Blerck" userId="48eae4db-c3c4-4189-8678-d59f56d2e565" providerId="ADAL" clId="{75783EE8-6EC1-4C74-B2F6-55F009555E3E}" dt="2023-02-23T12:43:49.930" v="606" actId="1076"/>
          <ac:picMkLst>
            <pc:docMk/>
            <pc:sldMk cId="2549077749" sldId="269"/>
            <ac:picMk id="3" creationId="{501C831B-D07A-5C4B-05F4-B0D85600F6D5}"/>
          </ac:picMkLst>
        </pc:picChg>
        <pc:picChg chg="add del mod modCrop">
          <ac:chgData name="Zainap Van Blerck" userId="48eae4db-c3c4-4189-8678-d59f56d2e565" providerId="ADAL" clId="{75783EE8-6EC1-4C74-B2F6-55F009555E3E}" dt="2023-02-23T07:36:16.090" v="136" actId="478"/>
          <ac:picMkLst>
            <pc:docMk/>
            <pc:sldMk cId="2549077749" sldId="269"/>
            <ac:picMk id="3" creationId="{A2B64234-9471-2134-6A34-C347350B84B9}"/>
          </ac:picMkLst>
        </pc:picChg>
        <pc:picChg chg="add mod modCrop">
          <ac:chgData name="Zainap Van Blerck" userId="48eae4db-c3c4-4189-8678-d59f56d2e565" providerId="ADAL" clId="{75783EE8-6EC1-4C74-B2F6-55F009555E3E}" dt="2023-02-24T08:40:42.302" v="696" actId="1076"/>
          <ac:picMkLst>
            <pc:docMk/>
            <pc:sldMk cId="2549077749" sldId="269"/>
            <ac:picMk id="7" creationId="{A1CD4F92-0A35-1A88-B691-BC65531DC975}"/>
          </ac:picMkLst>
        </pc:picChg>
        <pc:picChg chg="del">
          <ac:chgData name="Zainap Van Blerck" userId="48eae4db-c3c4-4189-8678-d59f56d2e565" providerId="ADAL" clId="{75783EE8-6EC1-4C74-B2F6-55F009555E3E}" dt="2023-02-23T07:13:40.228" v="3" actId="478"/>
          <ac:picMkLst>
            <pc:docMk/>
            <pc:sldMk cId="2549077749" sldId="269"/>
            <ac:picMk id="7" creationId="{A664D6DB-810A-BBD9-1630-CE0AC0E3BF0C}"/>
          </ac:picMkLst>
        </pc:picChg>
        <pc:picChg chg="add del mod modCrop">
          <ac:chgData name="Zainap Van Blerck" userId="48eae4db-c3c4-4189-8678-d59f56d2e565" providerId="ADAL" clId="{75783EE8-6EC1-4C74-B2F6-55F009555E3E}" dt="2023-02-23T12:41:21.833" v="582" actId="478"/>
          <ac:picMkLst>
            <pc:docMk/>
            <pc:sldMk cId="2549077749" sldId="269"/>
            <ac:picMk id="14" creationId="{AD66CF73-4009-FE39-AF7E-7F06EC5E4E82}"/>
          </ac:picMkLst>
        </pc:picChg>
        <pc:picChg chg="add mod modCrop">
          <ac:chgData name="Zainap Van Blerck" userId="48eae4db-c3c4-4189-8678-d59f56d2e565" providerId="ADAL" clId="{75783EE8-6EC1-4C74-B2F6-55F009555E3E}" dt="2023-02-24T07:37:52.447" v="665" actId="1076"/>
          <ac:picMkLst>
            <pc:docMk/>
            <pc:sldMk cId="2549077749" sldId="269"/>
            <ac:picMk id="16" creationId="{55950869-6AC2-9419-454D-B4DC2EC68E79}"/>
          </ac:picMkLst>
        </pc:picChg>
        <pc:picChg chg="add mod modCrop">
          <ac:chgData name="Zainap Van Blerck" userId="48eae4db-c3c4-4189-8678-d59f56d2e565" providerId="ADAL" clId="{75783EE8-6EC1-4C74-B2F6-55F009555E3E}" dt="2023-02-24T07:37:37.710" v="655" actId="1076"/>
          <ac:picMkLst>
            <pc:docMk/>
            <pc:sldMk cId="2549077749" sldId="269"/>
            <ac:picMk id="19" creationId="{FCACAD36-8C60-DB17-E3D5-60998EC89F46}"/>
          </ac:picMkLst>
        </pc:picChg>
        <pc:cxnChg chg="add mod ord">
          <ac:chgData name="Zainap Van Blerck" userId="48eae4db-c3c4-4189-8678-d59f56d2e565" providerId="ADAL" clId="{75783EE8-6EC1-4C74-B2F6-55F009555E3E}" dt="2023-02-24T07:37:57.862" v="667" actId="1076"/>
          <ac:cxnSpMkLst>
            <pc:docMk/>
            <pc:sldMk cId="2549077749" sldId="269"/>
            <ac:cxnSpMk id="22" creationId="{4FB0BAFB-0639-36AA-A9D9-2AC11EF0D7BB}"/>
          </ac:cxnSpMkLst>
        </pc:cxnChg>
        <pc:cxnChg chg="add mod ord">
          <ac:chgData name="Zainap Van Blerck" userId="48eae4db-c3c4-4189-8678-d59f56d2e565" providerId="ADAL" clId="{75783EE8-6EC1-4C74-B2F6-55F009555E3E}" dt="2023-02-23T12:44:40.172" v="612" actId="166"/>
          <ac:cxnSpMkLst>
            <pc:docMk/>
            <pc:sldMk cId="2549077749" sldId="269"/>
            <ac:cxnSpMk id="24" creationId="{4ED1ECC5-3849-1A1A-197A-948C244922E0}"/>
          </ac:cxnSpMkLst>
        </pc:cxnChg>
        <pc:cxnChg chg="add mod ord">
          <ac:chgData name="Zainap Van Blerck" userId="48eae4db-c3c4-4189-8678-d59f56d2e565" providerId="ADAL" clId="{75783EE8-6EC1-4C74-B2F6-55F009555E3E}" dt="2023-02-23T12:44:44.827" v="613" actId="166"/>
          <ac:cxnSpMkLst>
            <pc:docMk/>
            <pc:sldMk cId="2549077749" sldId="269"/>
            <ac:cxnSpMk id="26" creationId="{0701B3C1-172E-6910-2DA5-CE03A1BEB0DD}"/>
          </ac:cxnSpMkLst>
        </pc:cxnChg>
      </pc:sldChg>
      <pc:sldChg chg="addSp delSp modSp add mod">
        <pc:chgData name="Zainap Van Blerck" userId="48eae4db-c3c4-4189-8678-d59f56d2e565" providerId="ADAL" clId="{75783EE8-6EC1-4C74-B2F6-55F009555E3E}" dt="2023-02-24T07:40:03.022" v="695" actId="14100"/>
        <pc:sldMkLst>
          <pc:docMk/>
          <pc:sldMk cId="3337682326" sldId="272"/>
        </pc:sldMkLst>
        <pc:spChg chg="add mod">
          <ac:chgData name="Zainap Van Blerck" userId="48eae4db-c3c4-4189-8678-d59f56d2e565" providerId="ADAL" clId="{75783EE8-6EC1-4C74-B2F6-55F009555E3E}" dt="2023-02-24T07:39:41.849" v="690" actId="20577"/>
          <ac:spMkLst>
            <pc:docMk/>
            <pc:sldMk cId="3337682326" sldId="272"/>
            <ac:spMk id="20" creationId="{3C98331C-570A-9B52-4AFD-000068CA0083}"/>
          </ac:spMkLst>
        </pc:spChg>
        <pc:spChg chg="add mod">
          <ac:chgData name="Zainap Van Blerck" userId="48eae4db-c3c4-4189-8678-d59f56d2e565" providerId="ADAL" clId="{75783EE8-6EC1-4C74-B2F6-55F009555E3E}" dt="2023-02-24T07:39:26.438" v="674" actId="20577"/>
          <ac:spMkLst>
            <pc:docMk/>
            <pc:sldMk cId="3337682326" sldId="272"/>
            <ac:spMk id="23" creationId="{906F139C-A9DB-62B8-55B6-7AE04D8DC374}"/>
          </ac:spMkLst>
        </pc:spChg>
        <pc:spChg chg="add mod">
          <ac:chgData name="Zainap Van Blerck" userId="48eae4db-c3c4-4189-8678-d59f56d2e565" providerId="ADAL" clId="{75783EE8-6EC1-4C74-B2F6-55F009555E3E}" dt="2023-02-24T07:39:32.196" v="681" actId="20577"/>
          <ac:spMkLst>
            <pc:docMk/>
            <pc:sldMk cId="3337682326" sldId="272"/>
            <ac:spMk id="26" creationId="{23A0598B-3F55-9E7E-0494-57CC91B6241F}"/>
          </ac:spMkLst>
        </pc:spChg>
        <pc:picChg chg="add del mod modCrop">
          <ac:chgData name="Zainap Van Blerck" userId="48eae4db-c3c4-4189-8678-d59f56d2e565" providerId="ADAL" clId="{75783EE8-6EC1-4C74-B2F6-55F009555E3E}" dt="2023-02-23T08:49:45.248" v="344" actId="478"/>
          <ac:picMkLst>
            <pc:docMk/>
            <pc:sldMk cId="3337682326" sldId="272"/>
            <ac:picMk id="11" creationId="{7978B000-9A88-1CA5-CBCE-F877020BC1C5}"/>
          </ac:picMkLst>
        </pc:picChg>
        <pc:picChg chg="add mod modCrop">
          <ac:chgData name="Zainap Van Blerck" userId="48eae4db-c3c4-4189-8678-d59f56d2e565" providerId="ADAL" clId="{75783EE8-6EC1-4C74-B2F6-55F009555E3E}" dt="2023-02-23T12:46:41.106" v="637" actId="14100"/>
          <ac:picMkLst>
            <pc:docMk/>
            <pc:sldMk cId="3337682326" sldId="272"/>
            <ac:picMk id="11" creationId="{C30B03A2-EEAF-654C-D584-A10BEC148F9D}"/>
          </ac:picMkLst>
        </pc:picChg>
        <pc:picChg chg="add del">
          <ac:chgData name="Zainap Van Blerck" userId="48eae4db-c3c4-4189-8678-d59f56d2e565" providerId="ADAL" clId="{75783EE8-6EC1-4C74-B2F6-55F009555E3E}" dt="2023-02-23T08:50:03.595" v="346" actId="478"/>
          <ac:picMkLst>
            <pc:docMk/>
            <pc:sldMk cId="3337682326" sldId="272"/>
            <ac:picMk id="13" creationId="{A3961477-A8A3-82CA-260A-3001FEEAB231}"/>
          </ac:picMkLst>
        </pc:picChg>
        <pc:picChg chg="add mod modCrop">
          <ac:chgData name="Zainap Van Blerck" userId="48eae4db-c3c4-4189-8678-d59f56d2e565" providerId="ADAL" clId="{75783EE8-6EC1-4C74-B2F6-55F009555E3E}" dt="2023-02-23T12:47:17.939" v="648" actId="1076"/>
          <ac:picMkLst>
            <pc:docMk/>
            <pc:sldMk cId="3337682326" sldId="272"/>
            <ac:picMk id="13" creationId="{ECE7EF89-E9C5-BE20-1EA4-BEAF762A0933}"/>
          </ac:picMkLst>
        </pc:picChg>
        <pc:picChg chg="add del mod modCrop">
          <ac:chgData name="Zainap Van Blerck" userId="48eae4db-c3c4-4189-8678-d59f56d2e565" providerId="ADAL" clId="{75783EE8-6EC1-4C74-B2F6-55F009555E3E}" dt="2023-02-23T08:53:11.833" v="370" actId="478"/>
          <ac:picMkLst>
            <pc:docMk/>
            <pc:sldMk cId="3337682326" sldId="272"/>
            <ac:picMk id="15" creationId="{CA2CF72A-A560-9A58-DBD9-78281751D688}"/>
          </ac:picMkLst>
        </pc:picChg>
        <pc:picChg chg="add del mod modCrop">
          <ac:chgData name="Zainap Van Blerck" userId="48eae4db-c3c4-4189-8678-d59f56d2e565" providerId="ADAL" clId="{75783EE8-6EC1-4C74-B2F6-55F009555E3E}" dt="2023-02-23T12:44:53.472" v="614" actId="478"/>
          <ac:picMkLst>
            <pc:docMk/>
            <pc:sldMk cId="3337682326" sldId="272"/>
            <ac:picMk id="17" creationId="{329A6A36-2351-3892-72DB-2156429DC3DC}"/>
          </ac:picMkLst>
        </pc:picChg>
        <pc:picChg chg="add mod modCrop">
          <ac:chgData name="Zainap Van Blerck" userId="48eae4db-c3c4-4189-8678-d59f56d2e565" providerId="ADAL" clId="{75783EE8-6EC1-4C74-B2F6-55F009555E3E}" dt="2023-02-24T07:39:45.623" v="691" actId="1076"/>
          <ac:picMkLst>
            <pc:docMk/>
            <pc:sldMk cId="3337682326" sldId="272"/>
            <ac:picMk id="19" creationId="{145C8C5B-3F48-072E-2AB8-C3E68A661494}"/>
          </ac:picMkLst>
        </pc:picChg>
        <pc:picChg chg="add mod modCrop">
          <ac:chgData name="Zainap Van Blerck" userId="48eae4db-c3c4-4189-8678-d59f56d2e565" providerId="ADAL" clId="{75783EE8-6EC1-4C74-B2F6-55F009555E3E}" dt="2023-02-23T09:23:17.736" v="572" actId="1076"/>
          <ac:picMkLst>
            <pc:docMk/>
            <pc:sldMk cId="3337682326" sldId="272"/>
            <ac:picMk id="22" creationId="{998C5882-4E39-AF2E-80EB-A5CF07CE9B80}"/>
          </ac:picMkLst>
        </pc:picChg>
        <pc:picChg chg="add mod modCrop">
          <ac:chgData name="Zainap Van Blerck" userId="48eae4db-c3c4-4189-8678-d59f56d2e565" providerId="ADAL" clId="{75783EE8-6EC1-4C74-B2F6-55F009555E3E}" dt="2023-02-24T07:39:57.254" v="694" actId="1076"/>
          <ac:picMkLst>
            <pc:docMk/>
            <pc:sldMk cId="3337682326" sldId="272"/>
            <ac:picMk id="25" creationId="{60D410FE-FB1D-725C-8D2D-B8DC6197250F}"/>
          </ac:picMkLst>
        </pc:picChg>
        <pc:picChg chg="add del mod">
          <ac:chgData name="Zainap Van Blerck" userId="48eae4db-c3c4-4189-8678-d59f56d2e565" providerId="ADAL" clId="{75783EE8-6EC1-4C74-B2F6-55F009555E3E}" dt="2023-02-23T08:50:37.048" v="351" actId="478"/>
          <ac:picMkLst>
            <pc:docMk/>
            <pc:sldMk cId="3337682326" sldId="272"/>
            <ac:picMk id="1026" creationId="{7635BD8C-ACF2-CF17-B4C2-B6783EF5642F}"/>
          </ac:picMkLst>
        </pc:picChg>
        <pc:picChg chg="add del mod">
          <ac:chgData name="Zainap Van Blerck" userId="48eae4db-c3c4-4189-8678-d59f56d2e565" providerId="ADAL" clId="{75783EE8-6EC1-4C74-B2F6-55F009555E3E}" dt="2023-02-23T08:51:13.682" v="355" actId="478"/>
          <ac:picMkLst>
            <pc:docMk/>
            <pc:sldMk cId="3337682326" sldId="272"/>
            <ac:picMk id="1028" creationId="{37B6A011-EBB3-8A86-260E-8A1D6B151253}"/>
          </ac:picMkLst>
        </pc:picChg>
        <pc:cxnChg chg="add mod ord">
          <ac:chgData name="Zainap Van Blerck" userId="48eae4db-c3c4-4189-8678-d59f56d2e565" providerId="ADAL" clId="{75783EE8-6EC1-4C74-B2F6-55F009555E3E}" dt="2023-02-24T07:40:03.022" v="695" actId="14100"/>
          <ac:cxnSpMkLst>
            <pc:docMk/>
            <pc:sldMk cId="3337682326" sldId="272"/>
            <ac:cxnSpMk id="28" creationId="{04A3CE05-E69E-03D3-6F9C-70BDF3297E7F}"/>
          </ac:cxnSpMkLst>
        </pc:cxnChg>
        <pc:cxnChg chg="add mod ord">
          <ac:chgData name="Zainap Van Blerck" userId="48eae4db-c3c4-4189-8678-d59f56d2e565" providerId="ADAL" clId="{75783EE8-6EC1-4C74-B2F6-55F009555E3E}" dt="2023-02-23T12:47:09.869" v="647" actId="14100"/>
          <ac:cxnSpMkLst>
            <pc:docMk/>
            <pc:sldMk cId="3337682326" sldId="272"/>
            <ac:cxnSpMk id="30" creationId="{82017E15-AF51-5545-2A5B-27847DB5A882}"/>
          </ac:cxnSpMkLst>
        </pc:cxnChg>
        <pc:cxnChg chg="add mod ord">
          <ac:chgData name="Zainap Van Blerck" userId="48eae4db-c3c4-4189-8678-d59f56d2e565" providerId="ADAL" clId="{75783EE8-6EC1-4C74-B2F6-55F009555E3E}" dt="2023-02-24T07:39:52.502" v="693" actId="14100"/>
          <ac:cxnSpMkLst>
            <pc:docMk/>
            <pc:sldMk cId="3337682326" sldId="272"/>
            <ac:cxnSpMk id="32" creationId="{8C1072D6-28DA-FAA2-9501-27BCCA30AAA5}"/>
          </ac:cxnSpMkLst>
        </pc:cxnChg>
        <pc:cxnChg chg="add mod ord">
          <ac:chgData name="Zainap Van Blerck" userId="48eae4db-c3c4-4189-8678-d59f56d2e565" providerId="ADAL" clId="{75783EE8-6EC1-4C74-B2F6-55F009555E3E}" dt="2023-02-23T12:46:53.677" v="642" actId="166"/>
          <ac:cxnSpMkLst>
            <pc:docMk/>
            <pc:sldMk cId="3337682326" sldId="272"/>
            <ac:cxnSpMk id="34" creationId="{0A0E8047-6580-7A19-B48B-BC40B18A26BB}"/>
          </ac:cxnSpMkLst>
        </pc:cxnChg>
      </pc:sldChg>
    </pc:docChg>
  </pc:docChgLst>
  <pc:docChgLst>
    <pc:chgData name="Lwazi  Mdukulwana" userId="S::lwazi.mdukulwana@capaciti.org.za::a231480f-3ecf-420e-a20a-ef585255f6ec" providerId="AD" clId="Web-{8BFA3B80-5AA3-4750-9104-EB37FFAF0C4A}"/>
    <pc:docChg chg="modSld">
      <pc:chgData name="Lwazi  Mdukulwana" userId="S::lwazi.mdukulwana@capaciti.org.za::a231480f-3ecf-420e-a20a-ef585255f6ec" providerId="AD" clId="Web-{8BFA3B80-5AA3-4750-9104-EB37FFAF0C4A}" dt="2023-02-23T12:06:05.480" v="96"/>
      <pc:docMkLst>
        <pc:docMk/>
      </pc:docMkLst>
      <pc:sldChg chg="addSp delSp modSp">
        <pc:chgData name="Lwazi  Mdukulwana" userId="S::lwazi.mdukulwana@capaciti.org.za::a231480f-3ecf-420e-a20a-ef585255f6ec" providerId="AD" clId="Web-{8BFA3B80-5AA3-4750-9104-EB37FFAF0C4A}" dt="2023-02-23T12:06:05.480" v="96"/>
        <pc:sldMkLst>
          <pc:docMk/>
          <pc:sldMk cId="1643706651" sldId="270"/>
        </pc:sldMkLst>
        <pc:picChg chg="del">
          <ac:chgData name="Lwazi  Mdukulwana" userId="S::lwazi.mdukulwana@capaciti.org.za::a231480f-3ecf-420e-a20a-ef585255f6ec" providerId="AD" clId="Web-{8BFA3B80-5AA3-4750-9104-EB37FFAF0C4A}" dt="2023-02-23T11:14:46.454" v="19"/>
          <ac:picMkLst>
            <pc:docMk/>
            <pc:sldMk cId="1643706651" sldId="270"/>
            <ac:picMk id="2" creationId="{42967E15-B637-3EA6-E476-8E34EADDA599}"/>
          </ac:picMkLst>
        </pc:picChg>
        <pc:picChg chg="mod">
          <ac:chgData name="Lwazi  Mdukulwana" userId="S::lwazi.mdukulwana@capaciti.org.za::a231480f-3ecf-420e-a20a-ef585255f6ec" providerId="AD" clId="Web-{8BFA3B80-5AA3-4750-9104-EB37FFAF0C4A}" dt="2023-02-23T11:01:04.805" v="14" actId="1076"/>
          <ac:picMkLst>
            <pc:docMk/>
            <pc:sldMk cId="1643706651" sldId="270"/>
            <ac:picMk id="10" creationId="{F4AC2EBA-1202-6AAE-6BB2-0513BFC747CF}"/>
          </ac:picMkLst>
        </pc:picChg>
        <pc:picChg chg="add mod">
          <ac:chgData name="Lwazi  Mdukulwana" userId="S::lwazi.mdukulwana@capaciti.org.za::a231480f-3ecf-420e-a20a-ef585255f6ec" providerId="AD" clId="Web-{8BFA3B80-5AA3-4750-9104-EB37FFAF0C4A}" dt="2023-02-23T11:19:41.181" v="28" actId="14100"/>
          <ac:picMkLst>
            <pc:docMk/>
            <pc:sldMk cId="1643706651" sldId="270"/>
            <ac:picMk id="11" creationId="{C0A304C6-E353-F4C1-D02F-04D390360757}"/>
          </ac:picMkLst>
        </pc:picChg>
        <pc:cxnChg chg="add del mod">
          <ac:chgData name="Lwazi  Mdukulwana" userId="S::lwazi.mdukulwana@capaciti.org.za::a231480f-3ecf-420e-a20a-ef585255f6ec" providerId="AD" clId="Web-{8BFA3B80-5AA3-4750-9104-EB37FFAF0C4A}" dt="2023-02-23T11:20:15.760" v="33"/>
          <ac:cxnSpMkLst>
            <pc:docMk/>
            <pc:sldMk cId="1643706651" sldId="270"/>
            <ac:cxnSpMk id="3" creationId="{9CA50310-73F1-0945-F461-2E3EF09E6EB3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20:13.791" v="32"/>
          <ac:cxnSpMkLst>
            <pc:docMk/>
            <pc:sldMk cId="1643706651" sldId="270"/>
            <ac:cxnSpMk id="7" creationId="{37CF7123-0EE4-9028-8FF6-97E2D6F2DAFC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20:12.166" v="31"/>
          <ac:cxnSpMkLst>
            <pc:docMk/>
            <pc:sldMk cId="1643706651" sldId="270"/>
            <ac:cxnSpMk id="8" creationId="{03FE6B49-49BA-933C-D247-8BBC9DD2E08B}"/>
          </ac:cxnSpMkLst>
        </pc:cxnChg>
        <pc:cxnChg chg="add mod">
          <ac:chgData name="Lwazi  Mdukulwana" userId="S::lwazi.mdukulwana@capaciti.org.za::a231480f-3ecf-420e-a20a-ef585255f6ec" providerId="AD" clId="Web-{8BFA3B80-5AA3-4750-9104-EB37FFAF0C4A}" dt="2023-02-23T11:21:58.857" v="37"/>
          <ac:cxnSpMkLst>
            <pc:docMk/>
            <pc:sldMk cId="1643706651" sldId="270"/>
            <ac:cxnSpMk id="12" creationId="{D7BADA9F-79CF-CCB9-44EE-DDE3676A08DF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54:06.959" v="94"/>
          <ac:cxnSpMkLst>
            <pc:docMk/>
            <pc:sldMk cId="1643706651" sldId="270"/>
            <ac:cxnSpMk id="13" creationId="{2AC570F4-5322-2CFF-7FAA-1025310476E9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52:51.504" v="92"/>
          <ac:cxnSpMkLst>
            <pc:docMk/>
            <pc:sldMk cId="1643706651" sldId="270"/>
            <ac:cxnSpMk id="14" creationId="{D9F5D261-B7AA-F8B0-0969-DFB3A2C2EC79}"/>
          </ac:cxnSpMkLst>
        </pc:cxnChg>
        <pc:cxnChg chg="add mod">
          <ac:chgData name="Lwazi  Mdukulwana" userId="S::lwazi.mdukulwana@capaciti.org.za::a231480f-3ecf-420e-a20a-ef585255f6ec" providerId="AD" clId="Web-{8BFA3B80-5AA3-4750-9104-EB37FFAF0C4A}" dt="2023-02-23T11:37:50.790" v="72" actId="14100"/>
          <ac:cxnSpMkLst>
            <pc:docMk/>
            <pc:sldMk cId="1643706651" sldId="270"/>
            <ac:cxnSpMk id="15" creationId="{82C73A09-222D-36B8-E5A5-3AFAADE1438F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37:43.196" v="71"/>
          <ac:cxnSpMkLst>
            <pc:docMk/>
            <pc:sldMk cId="1643706651" sldId="270"/>
            <ac:cxnSpMk id="16" creationId="{8F3644F6-1DB5-96E0-34EA-35423B5FD454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34:21.659" v="59"/>
          <ac:cxnSpMkLst>
            <pc:docMk/>
            <pc:sldMk cId="1643706651" sldId="270"/>
            <ac:cxnSpMk id="17" creationId="{4969184A-E358-789A-77D5-2997BBEE6663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35:00.942" v="64"/>
          <ac:cxnSpMkLst>
            <pc:docMk/>
            <pc:sldMk cId="1643706651" sldId="270"/>
            <ac:cxnSpMk id="18" creationId="{D801F0CE-6A9B-5CC0-FA38-6F62AEA02194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37:38.149" v="70"/>
          <ac:cxnSpMkLst>
            <pc:docMk/>
            <pc:sldMk cId="1643706651" sldId="270"/>
            <ac:cxnSpMk id="19" creationId="{20444D43-054E-39FB-DCEA-6D95A2B1FEF4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54:02.647" v="93"/>
          <ac:cxnSpMkLst>
            <pc:docMk/>
            <pc:sldMk cId="1643706651" sldId="270"/>
            <ac:cxnSpMk id="20" creationId="{5C9CDE87-7187-6496-31EE-68172F9605C8}"/>
          </ac:cxnSpMkLst>
        </pc:cxnChg>
        <pc:cxnChg chg="add mod">
          <ac:chgData name="Lwazi  Mdukulwana" userId="S::lwazi.mdukulwana@capaciti.org.za::a231480f-3ecf-420e-a20a-ef585255f6ec" providerId="AD" clId="Web-{8BFA3B80-5AA3-4750-9104-EB37FFAF0C4A}" dt="2023-02-23T11:40:52.093" v="80"/>
          <ac:cxnSpMkLst>
            <pc:docMk/>
            <pc:sldMk cId="1643706651" sldId="270"/>
            <ac:cxnSpMk id="21" creationId="{27B5D894-3B49-6D88-7F98-510B2D6D0B41}"/>
          </ac:cxnSpMkLst>
        </pc:cxnChg>
        <pc:cxnChg chg="add mod">
          <ac:chgData name="Lwazi  Mdukulwana" userId="S::lwazi.mdukulwana@capaciti.org.za::a231480f-3ecf-420e-a20a-ef585255f6ec" providerId="AD" clId="Web-{8BFA3B80-5AA3-4750-9104-EB37FFAF0C4A}" dt="2023-02-23T11:41:48.016" v="84"/>
          <ac:cxnSpMkLst>
            <pc:docMk/>
            <pc:sldMk cId="1643706651" sldId="270"/>
            <ac:cxnSpMk id="22" creationId="{62260C08-BFA6-BFFA-50D8-F301CE87AD8D}"/>
          </ac:cxnSpMkLst>
        </pc:cxnChg>
        <pc:cxnChg chg="add del mod">
          <ac:chgData name="Lwazi  Mdukulwana" userId="S::lwazi.mdukulwana@capaciti.org.za::a231480f-3ecf-420e-a20a-ef585255f6ec" providerId="AD" clId="Web-{8BFA3B80-5AA3-4750-9104-EB37FFAF0C4A}" dt="2023-02-23T11:43:05.768" v="87"/>
          <ac:cxnSpMkLst>
            <pc:docMk/>
            <pc:sldMk cId="1643706651" sldId="270"/>
            <ac:cxnSpMk id="23" creationId="{4AB1CAC9-1F8B-4CB5-59B1-28076D645D9F}"/>
          </ac:cxnSpMkLst>
        </pc:cxnChg>
        <pc:cxnChg chg="add mod">
          <ac:chgData name="Lwazi  Mdukulwana" userId="S::lwazi.mdukulwana@capaciti.org.za::a231480f-3ecf-420e-a20a-ef585255f6ec" providerId="AD" clId="Web-{8BFA3B80-5AA3-4750-9104-EB37FFAF0C4A}" dt="2023-02-23T11:45:22.819" v="91"/>
          <ac:cxnSpMkLst>
            <pc:docMk/>
            <pc:sldMk cId="1643706651" sldId="270"/>
            <ac:cxnSpMk id="24" creationId="{E62E8819-0AC1-F06E-47F9-41FAA2E84B8D}"/>
          </ac:cxnSpMkLst>
        </pc:cxnChg>
        <pc:cxnChg chg="add del">
          <ac:chgData name="Lwazi  Mdukulwana" userId="S::lwazi.mdukulwana@capaciti.org.za::a231480f-3ecf-420e-a20a-ef585255f6ec" providerId="AD" clId="Web-{8BFA3B80-5AA3-4750-9104-EB37FFAF0C4A}" dt="2023-02-23T12:06:05.480" v="96"/>
          <ac:cxnSpMkLst>
            <pc:docMk/>
            <pc:sldMk cId="1643706651" sldId="270"/>
            <ac:cxnSpMk id="25" creationId="{56AA0DEA-78DF-C77E-D8E9-A70BD5D08F69}"/>
          </ac:cxnSpMkLst>
        </pc:cxnChg>
      </pc:sldChg>
    </pc:docChg>
  </pc:docChgLst>
  <pc:docChgLst>
    <pc:chgData name="Ryan Goosen" userId="S::ryan.goosen@capaciti.org.za::558388a5-d7c2-4d95-8b5c-b1b5c61bb0f9" providerId="AD" clId="Web-{D8752122-7F10-4F14-B3C1-92F8AEFBDD30}"/>
    <pc:docChg chg="modSld">
      <pc:chgData name="Ryan Goosen" userId="S::ryan.goosen@capaciti.org.za::558388a5-d7c2-4d95-8b5c-b1b5c61bb0f9" providerId="AD" clId="Web-{D8752122-7F10-4F14-B3C1-92F8AEFBDD30}" dt="2023-02-23T12:23:26.274" v="60" actId="1076"/>
      <pc:docMkLst>
        <pc:docMk/>
      </pc:docMkLst>
      <pc:sldChg chg="addSp delSp modSp">
        <pc:chgData name="Ryan Goosen" userId="S::ryan.goosen@capaciti.org.za::558388a5-d7c2-4d95-8b5c-b1b5c61bb0f9" providerId="AD" clId="Web-{D8752122-7F10-4F14-B3C1-92F8AEFBDD30}" dt="2023-02-23T12:23:26.274" v="60" actId="1076"/>
        <pc:sldMkLst>
          <pc:docMk/>
          <pc:sldMk cId="336219111" sldId="275"/>
        </pc:sldMkLst>
        <pc:spChg chg="mod">
          <ac:chgData name="Ryan Goosen" userId="S::ryan.goosen@capaciti.org.za::558388a5-d7c2-4d95-8b5c-b1b5c61bb0f9" providerId="AD" clId="Web-{D8752122-7F10-4F14-B3C1-92F8AEFBDD30}" dt="2023-02-23T12:17:18.012" v="18" actId="1076"/>
          <ac:spMkLst>
            <pc:docMk/>
            <pc:sldMk cId="336219111" sldId="275"/>
            <ac:spMk id="5" creationId="{DB3B3862-DD25-1A6C-E914-DA8BD4944710}"/>
          </ac:spMkLst>
        </pc:spChg>
        <pc:grpChg chg="add mod">
          <ac:chgData name="Ryan Goosen" userId="S::ryan.goosen@capaciti.org.za::558388a5-d7c2-4d95-8b5c-b1b5c61bb0f9" providerId="AD" clId="Web-{D8752122-7F10-4F14-B3C1-92F8AEFBDD30}" dt="2023-02-23T12:23:26.274" v="60" actId="1076"/>
          <ac:grpSpMkLst>
            <pc:docMk/>
            <pc:sldMk cId="336219111" sldId="275"/>
            <ac:grpSpMk id="7" creationId="{537BF8AD-60B1-1C1D-BAF2-B67E7677BF5A}"/>
          </ac:grpSpMkLst>
        </pc:grpChg>
        <pc:grpChg chg="mod">
          <ac:chgData name="Ryan Goosen" userId="S::ryan.goosen@capaciti.org.za::558388a5-d7c2-4d95-8b5c-b1b5c61bb0f9" providerId="AD" clId="Web-{D8752122-7F10-4F14-B3C1-92F8AEFBDD30}" dt="2023-02-23T12:17:10.387" v="16" actId="1076"/>
          <ac:grpSpMkLst>
            <pc:docMk/>
            <pc:sldMk cId="336219111" sldId="275"/>
            <ac:grpSpMk id="15" creationId="{F4EAEF48-BC3C-5EDE-B49F-B9D948127A49}"/>
          </ac:grpSpMkLst>
        </pc:grpChg>
        <pc:picChg chg="del">
          <ac:chgData name="Ryan Goosen" userId="S::ryan.goosen@capaciti.org.za::558388a5-d7c2-4d95-8b5c-b1b5c61bb0f9" providerId="AD" clId="Web-{D8752122-7F10-4F14-B3C1-92F8AEFBDD30}" dt="2023-02-23T12:08:39.528" v="1"/>
          <ac:picMkLst>
            <pc:docMk/>
            <pc:sldMk cId="336219111" sldId="275"/>
            <ac:picMk id="2" creationId="{7516983B-1985-DB26-98A8-89B05220EB48}"/>
          </ac:picMkLst>
        </pc:picChg>
        <pc:picChg chg="add mod ord">
          <ac:chgData name="Ryan Goosen" userId="S::ryan.goosen@capaciti.org.za::558388a5-d7c2-4d95-8b5c-b1b5c61bb0f9" providerId="AD" clId="Web-{D8752122-7F10-4F14-B3C1-92F8AEFBDD30}" dt="2023-02-23T12:19:04.375" v="26" actId="1076"/>
          <ac:picMkLst>
            <pc:docMk/>
            <pc:sldMk cId="336219111" sldId="275"/>
            <ac:picMk id="3" creationId="{F447BAD9-55C0-D206-03A9-D35B7C6D7DF7}"/>
          </ac:picMkLst>
        </pc:picChg>
        <pc:picChg chg="mod">
          <ac:chgData name="Ryan Goosen" userId="S::ryan.goosen@capaciti.org.za::558388a5-d7c2-4d95-8b5c-b1b5c61bb0f9" providerId="AD" clId="Web-{D8752122-7F10-4F14-B3C1-92F8AEFBDD30}" dt="2023-02-23T12:20:20.565" v="28" actId="1076"/>
          <ac:picMkLst>
            <pc:docMk/>
            <pc:sldMk cId="336219111" sldId="275"/>
            <ac:picMk id="4" creationId="{3793488C-B330-7620-FE52-341D0F70B39E}"/>
          </ac:picMkLst>
        </pc:picChg>
        <pc:picChg chg="mod">
          <ac:chgData name="Ryan Goosen" userId="S::ryan.goosen@capaciti.org.za::558388a5-d7c2-4d95-8b5c-b1b5c61bb0f9" providerId="AD" clId="Web-{D8752122-7F10-4F14-B3C1-92F8AEFBDD30}" dt="2023-02-23T12:20:32.768" v="29" actId="1076"/>
          <ac:picMkLst>
            <pc:docMk/>
            <pc:sldMk cId="336219111" sldId="275"/>
            <ac:picMk id="6" creationId="{2EE816FE-FFC4-31B8-5920-CEF1336ECC3C}"/>
          </ac:picMkLst>
        </pc:picChg>
        <pc:picChg chg="mod">
          <ac:chgData name="Ryan Goosen" userId="S::ryan.goosen@capaciti.org.za::558388a5-d7c2-4d95-8b5c-b1b5c61bb0f9" providerId="AD" clId="Web-{D8752122-7F10-4F14-B3C1-92F8AEFBDD30}" dt="2023-02-23T12:21:24.254" v="35" actId="1076"/>
          <ac:picMkLst>
            <pc:docMk/>
            <pc:sldMk cId="336219111" sldId="275"/>
            <ac:picMk id="8" creationId="{17769861-3083-8D4B-0526-D705478C5DAE}"/>
          </ac:picMkLst>
        </pc:picChg>
        <pc:picChg chg="mod">
          <ac:chgData name="Ryan Goosen" userId="S::ryan.goosen@capaciti.org.za::558388a5-d7c2-4d95-8b5c-b1b5c61bb0f9" providerId="AD" clId="Web-{D8752122-7F10-4F14-B3C1-92F8AEFBDD30}" dt="2023-02-23T12:21:15.707" v="32" actId="1076"/>
          <ac:picMkLst>
            <pc:docMk/>
            <pc:sldMk cId="336219111" sldId="275"/>
            <ac:picMk id="9" creationId="{1C971FF0-A5E6-86A2-4D4F-209A1466212F}"/>
          </ac:picMkLst>
        </pc:picChg>
        <pc:picChg chg="mod">
          <ac:chgData name="Ryan Goosen" userId="S::ryan.goosen@capaciti.org.za::558388a5-d7c2-4d95-8b5c-b1b5c61bb0f9" providerId="AD" clId="Web-{D8752122-7F10-4F14-B3C1-92F8AEFBDD30}" dt="2023-02-23T12:21:21.271" v="34" actId="14100"/>
          <ac:picMkLst>
            <pc:docMk/>
            <pc:sldMk cId="336219111" sldId="275"/>
            <ac:picMk id="10" creationId="{2544309B-4BF5-E4DE-832E-089973611214}"/>
          </ac:picMkLst>
        </pc:picChg>
        <pc:picChg chg="mod">
          <ac:chgData name="Ryan Goosen" userId="S::ryan.goosen@capaciti.org.za::558388a5-d7c2-4d95-8b5c-b1b5c61bb0f9" providerId="AD" clId="Web-{D8752122-7F10-4F14-B3C1-92F8AEFBDD30}" dt="2023-02-23T12:20:13.002" v="27" actId="1076"/>
          <ac:picMkLst>
            <pc:docMk/>
            <pc:sldMk cId="336219111" sldId="275"/>
            <ac:picMk id="11" creationId="{23DC6708-4EB6-DD7E-7B58-C7AADBC11B89}"/>
          </ac:picMkLst>
        </pc:picChg>
        <pc:cxnChg chg="del">
          <ac:chgData name="Ryan Goosen" userId="S::ryan.goosen@capaciti.org.za::558388a5-d7c2-4d95-8b5c-b1b5c61bb0f9" providerId="AD" clId="Web-{D8752122-7F10-4F14-B3C1-92F8AEFBDD30}" dt="2023-02-23T12:18:39.250" v="23"/>
          <ac:cxnSpMkLst>
            <pc:docMk/>
            <pc:sldMk cId="336219111" sldId="275"/>
            <ac:cxnSpMk id="18" creationId="{71F33E9D-2822-8970-AD78-404E9DC87641}"/>
          </ac:cxnSpMkLst>
        </pc:cxnChg>
        <pc:cxnChg chg="del">
          <ac:chgData name="Ryan Goosen" userId="S::ryan.goosen@capaciti.org.za::558388a5-d7c2-4d95-8b5c-b1b5c61bb0f9" providerId="AD" clId="Web-{D8752122-7F10-4F14-B3C1-92F8AEFBDD30}" dt="2023-02-23T12:18:39.250" v="22"/>
          <ac:cxnSpMkLst>
            <pc:docMk/>
            <pc:sldMk cId="336219111" sldId="275"/>
            <ac:cxnSpMk id="19" creationId="{B2F5B8CF-DA2B-6F04-1929-CF1E366300F4}"/>
          </ac:cxnSpMkLst>
        </pc:cxnChg>
        <pc:cxnChg chg="del">
          <ac:chgData name="Ryan Goosen" userId="S::ryan.goosen@capaciti.org.za::558388a5-d7c2-4d95-8b5c-b1b5c61bb0f9" providerId="AD" clId="Web-{D8752122-7F10-4F14-B3C1-92F8AEFBDD30}" dt="2023-02-23T12:18:51.859" v="24"/>
          <ac:cxnSpMkLst>
            <pc:docMk/>
            <pc:sldMk cId="336219111" sldId="275"/>
            <ac:cxnSpMk id="20" creationId="{5421AC6C-9FFF-F7E9-47FE-4CED4E85BA88}"/>
          </ac:cxnSpMkLst>
        </pc:cxnChg>
        <pc:cxnChg chg="add mod">
          <ac:chgData name="Ryan Goosen" userId="S::ryan.goosen@capaciti.org.za::558388a5-d7c2-4d95-8b5c-b1b5c61bb0f9" providerId="AD" clId="Web-{D8752122-7F10-4F14-B3C1-92F8AEFBDD30}" dt="2023-02-23T12:21:58.177" v="41" actId="14100"/>
          <ac:cxnSpMkLst>
            <pc:docMk/>
            <pc:sldMk cId="336219111" sldId="275"/>
            <ac:cxnSpMk id="21" creationId="{CB2E8851-CD61-AAA6-AE8D-F0A7560ABB6A}"/>
          </ac:cxnSpMkLst>
        </pc:cxnChg>
        <pc:cxnChg chg="add mod">
          <ac:chgData name="Ryan Goosen" userId="S::ryan.goosen@capaciti.org.za::558388a5-d7c2-4d95-8b5c-b1b5c61bb0f9" providerId="AD" clId="Web-{D8752122-7F10-4F14-B3C1-92F8AEFBDD30}" dt="2023-02-23T12:22:06.599" v="44" actId="14100"/>
          <ac:cxnSpMkLst>
            <pc:docMk/>
            <pc:sldMk cId="336219111" sldId="275"/>
            <ac:cxnSpMk id="22" creationId="{E39B0220-9EDF-1C46-5123-8CD34CC0B3BA}"/>
          </ac:cxnSpMkLst>
        </pc:cxnChg>
        <pc:cxnChg chg="del">
          <ac:chgData name="Ryan Goosen" userId="S::ryan.goosen@capaciti.org.za::558388a5-d7c2-4d95-8b5c-b1b5c61bb0f9" providerId="AD" clId="Web-{D8752122-7F10-4F14-B3C1-92F8AEFBDD30}" dt="2023-02-23T12:18:39.250" v="21"/>
          <ac:cxnSpMkLst>
            <pc:docMk/>
            <pc:sldMk cId="336219111" sldId="275"/>
            <ac:cxnSpMk id="23" creationId="{371E2E83-F092-2744-45E4-5F1745086F1C}"/>
          </ac:cxnSpMkLst>
        </pc:cxnChg>
        <pc:cxnChg chg="add mod">
          <ac:chgData name="Ryan Goosen" userId="S::ryan.goosen@capaciti.org.za::558388a5-d7c2-4d95-8b5c-b1b5c61bb0f9" providerId="AD" clId="Web-{D8752122-7F10-4F14-B3C1-92F8AEFBDD30}" dt="2023-02-23T12:22:15.506" v="47" actId="14100"/>
          <ac:cxnSpMkLst>
            <pc:docMk/>
            <pc:sldMk cId="336219111" sldId="275"/>
            <ac:cxnSpMk id="24" creationId="{6DCA939F-BEB4-8E1E-174D-209462A187BF}"/>
          </ac:cxnSpMkLst>
        </pc:cxnChg>
        <pc:cxnChg chg="add mod">
          <ac:chgData name="Ryan Goosen" userId="S::ryan.goosen@capaciti.org.za::558388a5-d7c2-4d95-8b5c-b1b5c61bb0f9" providerId="AD" clId="Web-{D8752122-7F10-4F14-B3C1-92F8AEFBDD30}" dt="2023-02-23T12:22:28.164" v="50" actId="14100"/>
          <ac:cxnSpMkLst>
            <pc:docMk/>
            <pc:sldMk cId="336219111" sldId="275"/>
            <ac:cxnSpMk id="25" creationId="{60CF18AC-1214-6F0F-38CC-2BA2191C99D8}"/>
          </ac:cxnSpMkLst>
        </pc:cxnChg>
        <pc:cxnChg chg="add mod">
          <ac:chgData name="Ryan Goosen" userId="S::ryan.goosen@capaciti.org.za::558388a5-d7c2-4d95-8b5c-b1b5c61bb0f9" providerId="AD" clId="Web-{D8752122-7F10-4F14-B3C1-92F8AEFBDD30}" dt="2023-02-23T12:22:43.835" v="53" actId="14100"/>
          <ac:cxnSpMkLst>
            <pc:docMk/>
            <pc:sldMk cId="336219111" sldId="275"/>
            <ac:cxnSpMk id="26" creationId="{21083B6A-5480-2204-3674-23EE64686FE0}"/>
          </ac:cxnSpMkLst>
        </pc:cxnChg>
        <pc:cxnChg chg="add mod">
          <ac:chgData name="Ryan Goosen" userId="S::ryan.goosen@capaciti.org.za::558388a5-d7c2-4d95-8b5c-b1b5c61bb0f9" providerId="AD" clId="Web-{D8752122-7F10-4F14-B3C1-92F8AEFBDD30}" dt="2023-02-23T12:23:08.976" v="59" actId="14100"/>
          <ac:cxnSpMkLst>
            <pc:docMk/>
            <pc:sldMk cId="336219111" sldId="275"/>
            <ac:cxnSpMk id="27" creationId="{767C4DA2-A5DB-5362-237F-A7688328929E}"/>
          </ac:cxnSpMkLst>
        </pc:cxnChg>
      </pc:sldChg>
    </pc:docChg>
  </pc:docChgLst>
  <pc:docChgLst>
    <pc:chgData name="Hlombe Malandela" userId="S::hlombe.malandela@capaciti.org.za::68b669de-c59f-4345-8cdd-18eb3f5658b4" providerId="AD" clId="Web-{5C404FF0-DDCC-4AAB-A521-2CCC1F7BE8EB}"/>
    <pc:docChg chg="modSld">
      <pc:chgData name="Hlombe Malandela" userId="S::hlombe.malandela@capaciti.org.za::68b669de-c59f-4345-8cdd-18eb3f5658b4" providerId="AD" clId="Web-{5C404FF0-DDCC-4AAB-A521-2CCC1F7BE8EB}" dt="2023-02-24T00:08:29.578" v="31" actId="14100"/>
      <pc:docMkLst>
        <pc:docMk/>
      </pc:docMkLst>
      <pc:sldChg chg="addSp modSp">
        <pc:chgData name="Hlombe Malandela" userId="S::hlombe.malandela@capaciti.org.za::68b669de-c59f-4345-8cdd-18eb3f5658b4" providerId="AD" clId="Web-{5C404FF0-DDCC-4AAB-A521-2CCC1F7BE8EB}" dt="2023-02-24T00:08:29.578" v="31" actId="14100"/>
        <pc:sldMkLst>
          <pc:docMk/>
          <pc:sldMk cId="3094106231" sldId="271"/>
        </pc:sldMkLst>
        <pc:picChg chg="mod">
          <ac:chgData name="Hlombe Malandela" userId="S::hlombe.malandela@capaciti.org.za::68b669de-c59f-4345-8cdd-18eb3f5658b4" providerId="AD" clId="Web-{5C404FF0-DDCC-4AAB-A521-2CCC1F7BE8EB}" dt="2023-02-24T00:04:47.978" v="11" actId="1076"/>
          <ac:picMkLst>
            <pc:docMk/>
            <pc:sldMk cId="3094106231" sldId="271"/>
            <ac:picMk id="15" creationId="{FE44BB4C-FBAF-0892-7688-17FFF4E166B5}"/>
          </ac:picMkLst>
        </pc:picChg>
        <pc:picChg chg="mod">
          <ac:chgData name="Hlombe Malandela" userId="S::hlombe.malandela@capaciti.org.za::68b669de-c59f-4345-8cdd-18eb3f5658b4" providerId="AD" clId="Web-{5C404FF0-DDCC-4AAB-A521-2CCC1F7BE8EB}" dt="2023-02-24T00:05:46.901" v="19" actId="1076"/>
          <ac:picMkLst>
            <pc:docMk/>
            <pc:sldMk cId="3094106231" sldId="271"/>
            <ac:picMk id="19" creationId="{032E9F4A-FD77-FDD4-E032-A7F8E83303A5}"/>
          </ac:picMkLst>
        </pc:picChg>
        <pc:picChg chg="mod">
          <ac:chgData name="Hlombe Malandela" userId="S::hlombe.malandela@capaciti.org.za::68b669de-c59f-4345-8cdd-18eb3f5658b4" providerId="AD" clId="Web-{5C404FF0-DDCC-4AAB-A521-2CCC1F7BE8EB}" dt="2023-02-24T00:05:23.854" v="16" actId="14100"/>
          <ac:picMkLst>
            <pc:docMk/>
            <pc:sldMk cId="3094106231" sldId="271"/>
            <ac:picMk id="28" creationId="{63EFE4E9-A689-6412-91A9-19E8CE13105C}"/>
          </ac:picMkLst>
        </pc:picChg>
        <pc:picChg chg="mod">
          <ac:chgData name="Hlombe Malandela" userId="S::hlombe.malandela@capaciti.org.za::68b669de-c59f-4345-8cdd-18eb3f5658b4" providerId="AD" clId="Web-{5C404FF0-DDCC-4AAB-A521-2CCC1F7BE8EB}" dt="2023-02-24T00:05:55.527" v="20" actId="1076"/>
          <ac:picMkLst>
            <pc:docMk/>
            <pc:sldMk cId="3094106231" sldId="271"/>
            <ac:picMk id="30" creationId="{C1166B8F-752D-84B4-346E-4A3CBED5B891}"/>
          </ac:picMkLst>
        </pc:picChg>
        <pc:cxnChg chg="add mod">
          <ac:chgData name="Hlombe Malandela" userId="S::hlombe.malandela@capaciti.org.za::68b669de-c59f-4345-8cdd-18eb3f5658b4" providerId="AD" clId="Web-{5C404FF0-DDCC-4AAB-A521-2CCC1F7BE8EB}" dt="2023-02-24T00:06:11.215" v="22" actId="14100"/>
          <ac:cxnSpMkLst>
            <pc:docMk/>
            <pc:sldMk cId="3094106231" sldId="271"/>
            <ac:cxnSpMk id="2" creationId="{2A636E7F-AD80-6E03-8055-E466D1094AC1}"/>
          </ac:cxnSpMkLst>
        </pc:cxnChg>
        <pc:cxnChg chg="add mod">
          <ac:chgData name="Hlombe Malandela" userId="S::hlombe.malandela@capaciti.org.za::68b669de-c59f-4345-8cdd-18eb3f5658b4" providerId="AD" clId="Web-{5C404FF0-DDCC-4AAB-A521-2CCC1F7BE8EB}" dt="2023-02-24T00:07:53.124" v="26" actId="14100"/>
          <ac:cxnSpMkLst>
            <pc:docMk/>
            <pc:sldMk cId="3094106231" sldId="271"/>
            <ac:cxnSpMk id="11" creationId="{D2FF4FCE-11ED-3ACD-BF3A-FF406DD86856}"/>
          </ac:cxnSpMkLst>
        </pc:cxnChg>
        <pc:cxnChg chg="add mod">
          <ac:chgData name="Hlombe Malandela" userId="S::hlombe.malandela@capaciti.org.za::68b669de-c59f-4345-8cdd-18eb3f5658b4" providerId="AD" clId="Web-{5C404FF0-DDCC-4AAB-A521-2CCC1F7BE8EB}" dt="2023-02-24T00:08:29.578" v="31" actId="14100"/>
          <ac:cxnSpMkLst>
            <pc:docMk/>
            <pc:sldMk cId="3094106231" sldId="271"/>
            <ac:cxnSpMk id="13" creationId="{C98D8FE8-3B07-A381-78D8-5C5D1A46D22B}"/>
          </ac:cxnSpMkLst>
        </pc:cxnChg>
        <pc:cxnChg chg="mod">
          <ac:chgData name="Hlombe Malandela" userId="S::hlombe.malandela@capaciti.org.za::68b669de-c59f-4345-8cdd-18eb3f5658b4" providerId="AD" clId="Web-{5C404FF0-DDCC-4AAB-A521-2CCC1F7BE8EB}" dt="2023-02-24T00:05:05.556" v="14" actId="14100"/>
          <ac:cxnSpMkLst>
            <pc:docMk/>
            <pc:sldMk cId="3094106231" sldId="271"/>
            <ac:cxnSpMk id="31" creationId="{2509BBBD-92B9-7438-43EC-41ED2293F9C2}"/>
          </ac:cxnSpMkLst>
        </pc:cxnChg>
      </pc:sldChg>
    </pc:docChg>
  </pc:docChgLst>
  <pc:docChgLst>
    <pc:chgData name="Hlombe Malandela" userId="S::hlombe.malandela@capaciti.org.za::68b669de-c59f-4345-8cdd-18eb3f5658b4" providerId="AD" clId="Web-{A0ED2707-494B-4679-9724-BE8E03D12737}"/>
    <pc:docChg chg="modSld">
      <pc:chgData name="Hlombe Malandela" userId="S::hlombe.malandela@capaciti.org.za::68b669de-c59f-4345-8cdd-18eb3f5658b4" providerId="AD" clId="Web-{A0ED2707-494B-4679-9724-BE8E03D12737}" dt="2023-02-24T01:47:52.002" v="11"/>
      <pc:docMkLst>
        <pc:docMk/>
      </pc:docMkLst>
      <pc:sldChg chg="addSp delSp modSp">
        <pc:chgData name="Hlombe Malandela" userId="S::hlombe.malandela@capaciti.org.za::68b669de-c59f-4345-8cdd-18eb3f5658b4" providerId="AD" clId="Web-{A0ED2707-494B-4679-9724-BE8E03D12737}" dt="2023-02-24T01:47:52.002" v="11"/>
        <pc:sldMkLst>
          <pc:docMk/>
          <pc:sldMk cId="3094106231" sldId="271"/>
        </pc:sldMkLst>
        <pc:picChg chg="add del mod">
          <ac:chgData name="Hlombe Malandela" userId="S::hlombe.malandela@capaciti.org.za::68b669de-c59f-4345-8cdd-18eb3f5658b4" providerId="AD" clId="Web-{A0ED2707-494B-4679-9724-BE8E03D12737}" dt="2023-02-24T01:47:52.002" v="11"/>
          <ac:picMkLst>
            <pc:docMk/>
            <pc:sldMk cId="3094106231" sldId="271"/>
            <ac:picMk id="14" creationId="{C779E436-46EC-2363-1C4B-F03E2A6CA8C1}"/>
          </ac:picMkLst>
        </pc:picChg>
        <pc:picChg chg="mod">
          <ac:chgData name="Hlombe Malandela" userId="S::hlombe.malandela@capaciti.org.za::68b669de-c59f-4345-8cdd-18eb3f5658b4" providerId="AD" clId="Web-{A0ED2707-494B-4679-9724-BE8E03D12737}" dt="2023-02-24T01:47:47.237" v="10" actId="1076"/>
          <ac:picMkLst>
            <pc:docMk/>
            <pc:sldMk cId="3094106231" sldId="271"/>
            <ac:picMk id="28" creationId="{63EFE4E9-A689-6412-91A9-19E8CE13105C}"/>
          </ac:picMkLst>
        </pc:picChg>
      </pc:sldChg>
    </pc:docChg>
  </pc:docChgLst>
  <pc:docChgLst>
    <pc:chgData name="Zainap Van Blerck" userId="S::zainap.vanblerck@capaciti.org.za::48eae4db-c3c4-4189-8678-d59f56d2e565" providerId="AD" clId="Web-{147492C7-AC37-42F6-803F-0E42B32C3845}"/>
    <pc:docChg chg="modSld">
      <pc:chgData name="Zainap Van Blerck" userId="S::zainap.vanblerck@capaciti.org.za::48eae4db-c3c4-4189-8678-d59f56d2e565" providerId="AD" clId="Web-{147492C7-AC37-42F6-803F-0E42B32C3845}" dt="2023-02-23T11:40:27.509" v="34" actId="1076"/>
      <pc:docMkLst>
        <pc:docMk/>
      </pc:docMkLst>
      <pc:sldChg chg="modSp">
        <pc:chgData name="Zainap Van Blerck" userId="S::zainap.vanblerck@capaciti.org.za::48eae4db-c3c4-4189-8678-d59f56d2e565" providerId="AD" clId="Web-{147492C7-AC37-42F6-803F-0E42B32C3845}" dt="2023-02-23T11:27:19.638" v="31" actId="20577"/>
        <pc:sldMkLst>
          <pc:docMk/>
          <pc:sldMk cId="2352568571" sldId="266"/>
        </pc:sldMkLst>
        <pc:spChg chg="mod">
          <ac:chgData name="Zainap Van Blerck" userId="S::zainap.vanblerck@capaciti.org.za::48eae4db-c3c4-4189-8678-d59f56d2e565" providerId="AD" clId="Web-{147492C7-AC37-42F6-803F-0E42B32C3845}" dt="2023-02-23T11:27:19.638" v="31" actId="20577"/>
          <ac:spMkLst>
            <pc:docMk/>
            <pc:sldMk cId="2352568571" sldId="266"/>
            <ac:spMk id="4" creationId="{A9B74FAF-1757-48A8-BBFB-722E8E1D6FA4}"/>
          </ac:spMkLst>
        </pc:spChg>
      </pc:sldChg>
      <pc:sldChg chg="modSp">
        <pc:chgData name="Zainap Van Blerck" userId="S::zainap.vanblerck@capaciti.org.za::48eae4db-c3c4-4189-8678-d59f56d2e565" providerId="AD" clId="Web-{147492C7-AC37-42F6-803F-0E42B32C3845}" dt="2023-02-23T11:40:27.509" v="34" actId="1076"/>
        <pc:sldMkLst>
          <pc:docMk/>
          <pc:sldMk cId="336219111" sldId="275"/>
        </pc:sldMkLst>
        <pc:spChg chg="mod">
          <ac:chgData name="Zainap Van Blerck" userId="S::zainap.vanblerck@capaciti.org.za::48eae4db-c3c4-4189-8678-d59f56d2e565" providerId="AD" clId="Web-{147492C7-AC37-42F6-803F-0E42B32C3845}" dt="2023-02-23T11:40:17.431" v="33" actId="1076"/>
          <ac:spMkLst>
            <pc:docMk/>
            <pc:sldMk cId="336219111" sldId="275"/>
            <ac:spMk id="5" creationId="{DB3B3862-DD25-1A6C-E914-DA8BD4944710}"/>
          </ac:spMkLst>
        </pc:spChg>
        <pc:grpChg chg="mod">
          <ac:chgData name="Zainap Van Blerck" userId="S::zainap.vanblerck@capaciti.org.za::48eae4db-c3c4-4189-8678-d59f56d2e565" providerId="AD" clId="Web-{147492C7-AC37-42F6-803F-0E42B32C3845}" dt="2023-02-23T11:40:27.509" v="34" actId="1076"/>
          <ac:grpSpMkLst>
            <pc:docMk/>
            <pc:sldMk cId="336219111" sldId="275"/>
            <ac:grpSpMk id="15" creationId="{F4EAEF48-BC3C-5EDE-B49F-B9D948127A49}"/>
          </ac:grpSpMkLst>
        </pc:grpChg>
      </pc:sldChg>
    </pc:docChg>
  </pc:docChgLst>
  <pc:docChgLst>
    <pc:chgData name="Yusrah Safedien" userId="21ed12d8-c8a3-4d49-8468-2271f2b9b52e" providerId="ADAL" clId="{D1CAFCFF-C1E4-4AF0-BF98-A1D9C759452A}"/>
    <pc:docChg chg="undo custSel addSld delSld modSld">
      <pc:chgData name="Yusrah Safedien" userId="21ed12d8-c8a3-4d49-8468-2271f2b9b52e" providerId="ADAL" clId="{D1CAFCFF-C1E4-4AF0-BF98-A1D9C759452A}" dt="2023-02-22T09:36:47.262" v="135" actId="1076"/>
      <pc:docMkLst>
        <pc:docMk/>
      </pc:docMkLst>
      <pc:sldChg chg="addSp delSp modSp add mod">
        <pc:chgData name="Yusrah Safedien" userId="21ed12d8-c8a3-4d49-8468-2271f2b9b52e" providerId="ADAL" clId="{D1CAFCFF-C1E4-4AF0-BF98-A1D9C759452A}" dt="2023-02-22T09:36:47.262" v="135" actId="1076"/>
        <pc:sldMkLst>
          <pc:docMk/>
          <pc:sldMk cId="3254356326" sldId="257"/>
        </pc:sldMkLst>
        <pc:spChg chg="mod">
          <ac:chgData name="Yusrah Safedien" userId="21ed12d8-c8a3-4d49-8468-2271f2b9b52e" providerId="ADAL" clId="{D1CAFCFF-C1E4-4AF0-BF98-A1D9C759452A}" dt="2023-02-22T09:31:12.778" v="39" actId="20577"/>
          <ac:spMkLst>
            <pc:docMk/>
            <pc:sldMk cId="3254356326" sldId="257"/>
            <ac:spMk id="24" creationId="{C1165547-DF3A-4694-9097-2BDAF2003713}"/>
          </ac:spMkLst>
        </pc:spChg>
        <pc:spChg chg="mod">
          <ac:chgData name="Yusrah Safedien" userId="21ed12d8-c8a3-4d49-8468-2271f2b9b52e" providerId="ADAL" clId="{D1CAFCFF-C1E4-4AF0-BF98-A1D9C759452A}" dt="2023-02-22T09:36:33.334" v="133" actId="1076"/>
          <ac:spMkLst>
            <pc:docMk/>
            <pc:sldMk cId="3254356326" sldId="257"/>
            <ac:spMk id="55" creationId="{6BBBCB2E-F413-4381-8378-02FDC20EA4F6}"/>
          </ac:spMkLst>
        </pc:spChg>
        <pc:grpChg chg="del">
          <ac:chgData name="Yusrah Safedien" userId="21ed12d8-c8a3-4d49-8468-2271f2b9b52e" providerId="ADAL" clId="{D1CAFCFF-C1E4-4AF0-BF98-A1D9C759452A}" dt="2023-02-22T09:34:17.395" v="110" actId="478"/>
          <ac:grpSpMkLst>
            <pc:docMk/>
            <pc:sldMk cId="3254356326" sldId="257"/>
            <ac:grpSpMk id="21" creationId="{FBE0CB24-B318-4A75-829C-F2AFFC048326}"/>
          </ac:grpSpMkLst>
        </pc:grpChg>
        <pc:grpChg chg="del">
          <ac:chgData name="Yusrah Safedien" userId="21ed12d8-c8a3-4d49-8468-2271f2b9b52e" providerId="ADAL" clId="{D1CAFCFF-C1E4-4AF0-BF98-A1D9C759452A}" dt="2023-02-22T09:35:43.339" v="127" actId="478"/>
          <ac:grpSpMkLst>
            <pc:docMk/>
            <pc:sldMk cId="3254356326" sldId="257"/>
            <ac:grpSpMk id="56" creationId="{E56C5C06-BE0B-4D3E-8B77-1A2F0B930590}"/>
          </ac:grpSpMkLst>
        </pc:grpChg>
        <pc:picChg chg="add mod ord modCrop">
          <ac:chgData name="Yusrah Safedien" userId="21ed12d8-c8a3-4d49-8468-2271f2b9b52e" providerId="ADAL" clId="{D1CAFCFF-C1E4-4AF0-BF98-A1D9C759452A}" dt="2023-02-22T09:36:47.262" v="135" actId="1076"/>
          <ac:picMkLst>
            <pc:docMk/>
            <pc:sldMk cId="3254356326" sldId="257"/>
            <ac:picMk id="5" creationId="{52821990-FED5-76B0-F10B-C0999AF50932}"/>
          </ac:picMkLst>
        </pc:picChg>
        <pc:picChg chg="add mod ord">
          <ac:chgData name="Yusrah Safedien" userId="21ed12d8-c8a3-4d49-8468-2271f2b9b52e" providerId="ADAL" clId="{D1CAFCFF-C1E4-4AF0-BF98-A1D9C759452A}" dt="2023-02-22T09:36:40.496" v="134" actId="1076"/>
          <ac:picMkLst>
            <pc:docMk/>
            <pc:sldMk cId="3254356326" sldId="257"/>
            <ac:picMk id="7" creationId="{7300EE17-C6DE-7D92-F7A6-FBB4D949A7AE}"/>
          </ac:picMkLst>
        </pc:picChg>
      </pc:sldChg>
      <pc:sldChg chg="add del">
        <pc:chgData name="Yusrah Safedien" userId="21ed12d8-c8a3-4d49-8468-2271f2b9b52e" providerId="ADAL" clId="{D1CAFCFF-C1E4-4AF0-BF98-A1D9C759452A}" dt="2023-02-22T09:30:27.475" v="11" actId="47"/>
        <pc:sldMkLst>
          <pc:docMk/>
          <pc:sldMk cId="285523832" sldId="258"/>
        </pc:sldMkLst>
      </pc:sldChg>
      <pc:sldChg chg="add del">
        <pc:chgData name="Yusrah Safedien" userId="21ed12d8-c8a3-4d49-8468-2271f2b9b52e" providerId="ADAL" clId="{D1CAFCFF-C1E4-4AF0-BF98-A1D9C759452A}" dt="2023-02-22T09:30:29.519" v="12" actId="47"/>
        <pc:sldMkLst>
          <pc:docMk/>
          <pc:sldMk cId="1869736968" sldId="260"/>
        </pc:sldMkLst>
      </pc:sldChg>
      <pc:sldChg chg="add del">
        <pc:chgData name="Yusrah Safedien" userId="21ed12d8-c8a3-4d49-8468-2271f2b9b52e" providerId="ADAL" clId="{D1CAFCFF-C1E4-4AF0-BF98-A1D9C759452A}" dt="2023-02-22T09:30:29.768" v="13" actId="47"/>
        <pc:sldMkLst>
          <pc:docMk/>
          <pc:sldMk cId="3740025391" sldId="261"/>
        </pc:sldMkLst>
      </pc:sldChg>
      <pc:sldChg chg="add del">
        <pc:chgData name="Yusrah Safedien" userId="21ed12d8-c8a3-4d49-8468-2271f2b9b52e" providerId="ADAL" clId="{D1CAFCFF-C1E4-4AF0-BF98-A1D9C759452A}" dt="2023-02-22T09:30:29.976" v="14" actId="47"/>
        <pc:sldMkLst>
          <pc:docMk/>
          <pc:sldMk cId="2132068392" sldId="262"/>
        </pc:sldMkLst>
      </pc:sldChg>
      <pc:sldChg chg="add del">
        <pc:chgData name="Yusrah Safedien" userId="21ed12d8-c8a3-4d49-8468-2271f2b9b52e" providerId="ADAL" clId="{D1CAFCFF-C1E4-4AF0-BF98-A1D9C759452A}" dt="2023-02-22T09:30:30.161" v="15" actId="47"/>
        <pc:sldMkLst>
          <pc:docMk/>
          <pc:sldMk cId="2163769514" sldId="263"/>
        </pc:sldMkLst>
      </pc:sldChg>
      <pc:sldChg chg="add del">
        <pc:chgData name="Yusrah Safedien" userId="21ed12d8-c8a3-4d49-8468-2271f2b9b52e" providerId="ADAL" clId="{D1CAFCFF-C1E4-4AF0-BF98-A1D9C759452A}" dt="2023-02-22T09:30:30.598" v="17" actId="47"/>
        <pc:sldMkLst>
          <pc:docMk/>
          <pc:sldMk cId="3532204318" sldId="264"/>
        </pc:sldMkLst>
      </pc:sldChg>
      <pc:sldChg chg="add del">
        <pc:chgData name="Yusrah Safedien" userId="21ed12d8-c8a3-4d49-8468-2271f2b9b52e" providerId="ADAL" clId="{D1CAFCFF-C1E4-4AF0-BF98-A1D9C759452A}" dt="2023-02-22T09:30:30.373" v="16" actId="47"/>
        <pc:sldMkLst>
          <pc:docMk/>
          <pc:sldMk cId="2225384833" sldId="265"/>
        </pc:sldMkLst>
      </pc:sldChg>
      <pc:sldChg chg="new del">
        <pc:chgData name="Yusrah Safedien" userId="21ed12d8-c8a3-4d49-8468-2271f2b9b52e" providerId="ADAL" clId="{D1CAFCFF-C1E4-4AF0-BF98-A1D9C759452A}" dt="2023-02-22T09:30:20.511" v="1" actId="680"/>
        <pc:sldMkLst>
          <pc:docMk/>
          <pc:sldMk cId="471547836" sldId="267"/>
        </pc:sldMkLst>
      </pc:sldChg>
      <pc:sldChg chg="add del">
        <pc:chgData name="Yusrah Safedien" userId="21ed12d8-c8a3-4d49-8468-2271f2b9b52e" providerId="ADAL" clId="{D1CAFCFF-C1E4-4AF0-BF98-A1D9C759452A}" dt="2023-02-22T09:30:33.153" v="18" actId="47"/>
        <pc:sldMkLst>
          <pc:docMk/>
          <pc:sldMk cId="3626214639" sldId="267"/>
        </pc:sldMkLst>
      </pc:sldChg>
    </pc:docChg>
  </pc:docChgLst>
  <pc:docChgLst>
    <pc:chgData name="Hlombe Malandela" userId="68b669de-c59f-4345-8cdd-18eb3f5658b4" providerId="ADAL" clId="{78A68950-23CE-460A-85EE-5B03091163E5}"/>
    <pc:docChg chg="custSel modSld">
      <pc:chgData name="Hlombe Malandela" userId="68b669de-c59f-4345-8cdd-18eb3f5658b4" providerId="ADAL" clId="{78A68950-23CE-460A-85EE-5B03091163E5}" dt="2023-02-23T13:24:13.715" v="63" actId="14100"/>
      <pc:docMkLst>
        <pc:docMk/>
      </pc:docMkLst>
      <pc:sldChg chg="modSp mod">
        <pc:chgData name="Hlombe Malandela" userId="68b669de-c59f-4345-8cdd-18eb3f5658b4" providerId="ADAL" clId="{78A68950-23CE-460A-85EE-5B03091163E5}" dt="2023-02-23T12:22:41.042" v="4" actId="1076"/>
        <pc:sldMkLst>
          <pc:docMk/>
          <pc:sldMk cId="1643706651" sldId="270"/>
        </pc:sldMkLst>
        <pc:picChg chg="mod">
          <ac:chgData name="Hlombe Malandela" userId="68b669de-c59f-4345-8cdd-18eb3f5658b4" providerId="ADAL" clId="{78A68950-23CE-460A-85EE-5B03091163E5}" dt="2023-02-23T12:22:41.042" v="4" actId="1076"/>
          <ac:picMkLst>
            <pc:docMk/>
            <pc:sldMk cId="1643706651" sldId="270"/>
            <ac:picMk id="11" creationId="{C0A304C6-E353-F4C1-D02F-04D390360757}"/>
          </ac:picMkLst>
        </pc:picChg>
      </pc:sldChg>
      <pc:sldChg chg="addSp delSp modSp mod">
        <pc:chgData name="Hlombe Malandela" userId="68b669de-c59f-4345-8cdd-18eb3f5658b4" providerId="ADAL" clId="{78A68950-23CE-460A-85EE-5B03091163E5}" dt="2023-02-23T13:24:13.715" v="63" actId="14100"/>
        <pc:sldMkLst>
          <pc:docMk/>
          <pc:sldMk cId="3094106231" sldId="271"/>
        </pc:sldMkLst>
        <pc:grpChg chg="mod">
          <ac:chgData name="Hlombe Malandela" userId="68b669de-c59f-4345-8cdd-18eb3f5658b4" providerId="ADAL" clId="{78A68950-23CE-460A-85EE-5B03091163E5}" dt="2023-02-23T12:48:06.361" v="30" actId="1076"/>
          <ac:grpSpMkLst>
            <pc:docMk/>
            <pc:sldMk cId="3094106231" sldId="271"/>
            <ac:grpSpMk id="3" creationId="{38AF2D79-5CDC-2C22-13E7-CF5A7DA0F2D6}"/>
          </ac:grpSpMkLst>
        </pc:grpChg>
        <pc:picChg chg="add del mod">
          <ac:chgData name="Hlombe Malandela" userId="68b669de-c59f-4345-8cdd-18eb3f5658b4" providerId="ADAL" clId="{78A68950-23CE-460A-85EE-5B03091163E5}" dt="2023-02-23T12:31:20.754" v="12" actId="21"/>
          <ac:picMkLst>
            <pc:docMk/>
            <pc:sldMk cId="3094106231" sldId="271"/>
            <ac:picMk id="2" creationId="{C422A7D8-B7D6-89EE-70AF-0D8AA5FC90D4}"/>
          </ac:picMkLst>
        </pc:picChg>
        <pc:picChg chg="add mod">
          <ac:chgData name="Hlombe Malandela" userId="68b669de-c59f-4345-8cdd-18eb3f5658b4" providerId="ADAL" clId="{78A68950-23CE-460A-85EE-5B03091163E5}" dt="2023-02-23T12:31:32.239" v="15" actId="14100"/>
          <ac:picMkLst>
            <pc:docMk/>
            <pc:sldMk cId="3094106231" sldId="271"/>
            <ac:picMk id="12" creationId="{CD54BAF8-7FD1-FBF1-F9B1-5719C8BB2997}"/>
          </ac:picMkLst>
        </pc:picChg>
        <pc:picChg chg="add del mod">
          <ac:chgData name="Hlombe Malandela" userId="68b669de-c59f-4345-8cdd-18eb3f5658b4" providerId="ADAL" clId="{78A68950-23CE-460A-85EE-5B03091163E5}" dt="2023-02-23T12:38:10.469" v="23" actId="21"/>
          <ac:picMkLst>
            <pc:docMk/>
            <pc:sldMk cId="3094106231" sldId="271"/>
            <ac:picMk id="14" creationId="{FB5FA085-2DA6-CBDB-9857-D2E74B5EE9D8}"/>
          </ac:picMkLst>
        </pc:picChg>
        <pc:picChg chg="add mod">
          <ac:chgData name="Hlombe Malandela" userId="68b669de-c59f-4345-8cdd-18eb3f5658b4" providerId="ADAL" clId="{78A68950-23CE-460A-85EE-5B03091163E5}" dt="2023-02-23T13:24:09.427" v="62" actId="14100"/>
          <ac:picMkLst>
            <pc:docMk/>
            <pc:sldMk cId="3094106231" sldId="271"/>
            <ac:picMk id="16" creationId="{3D10E0E6-1A37-188C-34B5-7182519CF707}"/>
          </ac:picMkLst>
        </pc:picChg>
        <pc:picChg chg="add mod">
          <ac:chgData name="Hlombe Malandela" userId="68b669de-c59f-4345-8cdd-18eb3f5658b4" providerId="ADAL" clId="{78A68950-23CE-460A-85EE-5B03091163E5}" dt="2023-02-23T13:24:13.715" v="63" actId="14100"/>
          <ac:picMkLst>
            <pc:docMk/>
            <pc:sldMk cId="3094106231" sldId="271"/>
            <ac:picMk id="18" creationId="{D335E451-F103-585D-D211-29AD8538118F}"/>
          </ac:picMkLst>
        </pc:picChg>
        <pc:picChg chg="add mod">
          <ac:chgData name="Hlombe Malandela" userId="68b669de-c59f-4345-8cdd-18eb3f5658b4" providerId="ADAL" clId="{78A68950-23CE-460A-85EE-5B03091163E5}" dt="2023-02-23T13:22:38.938" v="55" actId="14100"/>
          <ac:picMkLst>
            <pc:docMk/>
            <pc:sldMk cId="3094106231" sldId="271"/>
            <ac:picMk id="20" creationId="{EB95078D-7DB5-7161-62B9-9EEACB6F95F0}"/>
          </ac:picMkLst>
        </pc:picChg>
        <pc:picChg chg="add mod">
          <ac:chgData name="Hlombe Malandela" userId="68b669de-c59f-4345-8cdd-18eb3f5658b4" providerId="ADAL" clId="{78A68950-23CE-460A-85EE-5B03091163E5}" dt="2023-02-23T13:23:52.706" v="60" actId="14100"/>
          <ac:picMkLst>
            <pc:docMk/>
            <pc:sldMk cId="3094106231" sldId="271"/>
            <ac:picMk id="22" creationId="{08AE8291-D5F4-12F0-C31E-D92AB0FCEA79}"/>
          </ac:picMkLst>
        </pc:picChg>
      </pc:sldChg>
    </pc:docChg>
  </pc:docChgLst>
  <pc:docChgLst>
    <pc:chgData name="Ryan Goosen" userId="S::ryan.goosen@capaciti.org.za::558388a5-d7c2-4d95-8b5c-b1b5c61bb0f9" providerId="AD" clId="Web-{DB270B2E-3A09-4781-B037-76DA5F24DFAC}"/>
    <pc:docChg chg="addSld delSld modSld sldOrd">
      <pc:chgData name="Ryan Goosen" userId="S::ryan.goosen@capaciti.org.za::558388a5-d7c2-4d95-8b5c-b1b5c61bb0f9" providerId="AD" clId="Web-{DB270B2E-3A09-4781-B037-76DA5F24DFAC}" dt="2023-02-23T09:31:39.078" v="15" actId="14100"/>
      <pc:docMkLst>
        <pc:docMk/>
      </pc:docMkLst>
      <pc:sldChg chg="delSp add del ord replId">
        <pc:chgData name="Ryan Goosen" userId="S::ryan.goosen@capaciti.org.za::558388a5-d7c2-4d95-8b5c-b1b5c61bb0f9" providerId="AD" clId="Web-{DB270B2E-3A09-4781-B037-76DA5F24DFAC}" dt="2023-02-23T09:28:07.322" v="4"/>
        <pc:sldMkLst>
          <pc:docMk/>
          <pc:sldMk cId="4048709722" sldId="274"/>
        </pc:sldMkLst>
        <pc:spChg chg="del">
          <ac:chgData name="Ryan Goosen" userId="S::ryan.goosen@capaciti.org.za::558388a5-d7c2-4d95-8b5c-b1b5c61bb0f9" providerId="AD" clId="Web-{DB270B2E-3A09-4781-B037-76DA5F24DFAC}" dt="2023-02-23T09:27:55.556" v="2"/>
          <ac:spMkLst>
            <pc:docMk/>
            <pc:sldMk cId="4048709722" sldId="274"/>
            <ac:spMk id="2" creationId="{557DDEBD-2EE1-C3F9-F19D-367C9C3D8533}"/>
          </ac:spMkLst>
        </pc:spChg>
      </pc:sldChg>
      <pc:sldChg chg="addSp delSp modSp new">
        <pc:chgData name="Ryan Goosen" userId="S::ryan.goosen@capaciti.org.za::558388a5-d7c2-4d95-8b5c-b1b5c61bb0f9" providerId="AD" clId="Web-{DB270B2E-3A09-4781-B037-76DA5F24DFAC}" dt="2023-02-23T09:31:39.078" v="15" actId="14100"/>
        <pc:sldMkLst>
          <pc:docMk/>
          <pc:sldMk cId="336219111" sldId="275"/>
        </pc:sldMkLst>
        <pc:spChg chg="del">
          <ac:chgData name="Ryan Goosen" userId="S::ryan.goosen@capaciti.org.za::558388a5-d7c2-4d95-8b5c-b1b5c61bb0f9" providerId="AD" clId="Web-{DB270B2E-3A09-4781-B037-76DA5F24DFAC}" dt="2023-02-23T09:28:10.759" v="5"/>
          <ac:spMkLst>
            <pc:docMk/>
            <pc:sldMk cId="336219111" sldId="275"/>
            <ac:spMk id="2" creationId="{187D16B9-A53B-1764-FE3E-633C236C4501}"/>
          </ac:spMkLst>
        </pc:spChg>
        <pc:grpChg chg="add mod">
          <ac:chgData name="Ryan Goosen" userId="S::ryan.goosen@capaciti.org.za::558388a5-d7c2-4d95-8b5c-b1b5c61bb0f9" providerId="AD" clId="Web-{DB270B2E-3A09-4781-B037-76DA5F24DFAC}" dt="2023-02-23T09:31:39.078" v="15" actId="14100"/>
          <ac:grpSpMkLst>
            <pc:docMk/>
            <pc:sldMk cId="336219111" sldId="275"/>
            <ac:grpSpMk id="4" creationId="{28B7BD12-A75F-DF8C-45FA-F15992A89976}"/>
          </ac:grpSpMkLst>
        </pc:grpChg>
        <pc:picChg chg="mod">
          <ac:chgData name="Ryan Goosen" userId="S::ryan.goosen@capaciti.org.za::558388a5-d7c2-4d95-8b5c-b1b5c61bb0f9" providerId="AD" clId="Web-{DB270B2E-3A09-4781-B037-76DA5F24DFAC}" dt="2023-02-23T09:31:01.140" v="8" actId="1076"/>
          <ac:picMkLst>
            <pc:docMk/>
            <pc:sldMk cId="336219111" sldId="275"/>
            <ac:picMk id="2" creationId="{8AB33E06-5A72-0ECD-E73A-34FF223CB3F2}"/>
          </ac:picMkLst>
        </pc:picChg>
        <pc:picChg chg="mod">
          <ac:chgData name="Ryan Goosen" userId="S::ryan.goosen@capaciti.org.za::558388a5-d7c2-4d95-8b5c-b1b5c61bb0f9" providerId="AD" clId="Web-{DB270B2E-3A09-4781-B037-76DA5F24DFAC}" dt="2023-02-23T09:30:45.545" v="6" actId="1076"/>
          <ac:picMkLst>
            <pc:docMk/>
            <pc:sldMk cId="336219111" sldId="275"/>
            <ac:picMk id="3" creationId="{366AD259-156F-8902-4D8F-9B8B5510F699}"/>
          </ac:picMkLst>
        </pc:picChg>
      </pc:sldChg>
    </pc:docChg>
  </pc:docChgLst>
  <pc:docChgLst>
    <pc:chgData name="Lwazi  Mdukulwana" userId="S::lwazi.mdukulwana@capaciti.org.za::a231480f-3ecf-420e-a20a-ef585255f6ec" providerId="AD" clId="Web-{A3D35D3F-2170-49FF-A71D-52239F2DF3EE}"/>
    <pc:docChg chg="modSld">
      <pc:chgData name="Lwazi  Mdukulwana" userId="S::lwazi.mdukulwana@capaciti.org.za::a231480f-3ecf-420e-a20a-ef585255f6ec" providerId="AD" clId="Web-{A3D35D3F-2170-49FF-A71D-52239F2DF3EE}" dt="2023-02-23T09:53:16.138" v="107" actId="14100"/>
      <pc:docMkLst>
        <pc:docMk/>
      </pc:docMkLst>
      <pc:sldChg chg="addSp delSp modSp">
        <pc:chgData name="Lwazi  Mdukulwana" userId="S::lwazi.mdukulwana@capaciti.org.za::a231480f-3ecf-420e-a20a-ef585255f6ec" providerId="AD" clId="Web-{A3D35D3F-2170-49FF-A71D-52239F2DF3EE}" dt="2023-02-23T09:53:16.138" v="107" actId="14100"/>
        <pc:sldMkLst>
          <pc:docMk/>
          <pc:sldMk cId="1643706651" sldId="270"/>
        </pc:sldMkLst>
        <pc:spChg chg="mod">
          <ac:chgData name="Lwazi  Mdukulwana" userId="S::lwazi.mdukulwana@capaciti.org.za::a231480f-3ecf-420e-a20a-ef585255f6ec" providerId="AD" clId="Web-{A3D35D3F-2170-49FF-A71D-52239F2DF3EE}" dt="2023-02-23T08:57:38.675" v="62" actId="14100"/>
          <ac:spMkLst>
            <pc:docMk/>
            <pc:sldMk cId="1643706651" sldId="270"/>
            <ac:spMk id="4" creationId="{5D2C6A86-E86D-CC30-2D15-3DE9C33B4A9F}"/>
          </ac:spMkLst>
        </pc:spChg>
        <pc:spChg chg="mod">
          <ac:chgData name="Lwazi  Mdukulwana" userId="S::lwazi.mdukulwana@capaciti.org.za::a231480f-3ecf-420e-a20a-ef585255f6ec" providerId="AD" clId="Web-{A3D35D3F-2170-49FF-A71D-52239F2DF3EE}" dt="2023-02-23T09:29:56.365" v="79" actId="14100"/>
          <ac:spMkLst>
            <pc:docMk/>
            <pc:sldMk cId="1643706651" sldId="270"/>
            <ac:spMk id="5" creationId="{C97D9731-93AC-A987-141D-E6657BC6B1B5}"/>
          </ac:spMkLst>
        </pc:spChg>
        <pc:picChg chg="add mod">
          <ac:chgData name="Lwazi  Mdukulwana" userId="S::lwazi.mdukulwana@capaciti.org.za::a231480f-3ecf-420e-a20a-ef585255f6ec" providerId="AD" clId="Web-{A3D35D3F-2170-49FF-A71D-52239F2DF3EE}" dt="2023-02-23T07:40:25.622" v="24" actId="1076"/>
          <ac:picMkLst>
            <pc:docMk/>
            <pc:sldMk cId="1643706651" sldId="270"/>
            <ac:picMk id="2" creationId="{42967E15-B637-3EA6-E476-8E34EADDA599}"/>
          </ac:picMkLst>
        </pc:picChg>
        <pc:picChg chg="add del mod">
          <ac:chgData name="Lwazi  Mdukulwana" userId="S::lwazi.mdukulwana@capaciti.org.za::a231480f-3ecf-420e-a20a-ef585255f6ec" providerId="AD" clId="Web-{A3D35D3F-2170-49FF-A71D-52239F2DF3EE}" dt="2023-02-23T08:19:23.911" v="29"/>
          <ac:picMkLst>
            <pc:docMk/>
            <pc:sldMk cId="1643706651" sldId="270"/>
            <ac:picMk id="3" creationId="{3A06009D-A13C-074D-B306-103CD23CF032}"/>
          </ac:picMkLst>
        </pc:picChg>
        <pc:picChg chg="add del mod">
          <ac:chgData name="Lwazi  Mdukulwana" userId="S::lwazi.mdukulwana@capaciti.org.za::a231480f-3ecf-420e-a20a-ef585255f6ec" providerId="AD" clId="Web-{A3D35D3F-2170-49FF-A71D-52239F2DF3EE}" dt="2023-02-23T09:36:12.594" v="86"/>
          <ac:picMkLst>
            <pc:docMk/>
            <pc:sldMk cId="1643706651" sldId="270"/>
            <ac:picMk id="3" creationId="{449BF541-2A07-C8F0-15B8-91A3133494B9}"/>
          </ac:picMkLst>
        </pc:picChg>
        <pc:picChg chg="add mod">
          <ac:chgData name="Lwazi  Mdukulwana" userId="S::lwazi.mdukulwana@capaciti.org.za::a231480f-3ecf-420e-a20a-ef585255f6ec" providerId="AD" clId="Web-{A3D35D3F-2170-49FF-A71D-52239F2DF3EE}" dt="2023-02-23T09:53:16.138" v="107" actId="14100"/>
          <ac:picMkLst>
            <pc:docMk/>
            <pc:sldMk cId="1643706651" sldId="270"/>
            <ac:picMk id="6" creationId="{2CB0A7BC-3C6F-254A-CC98-94455FE813CA}"/>
          </ac:picMkLst>
        </pc:picChg>
        <pc:picChg chg="add del mod">
          <ac:chgData name="Lwazi  Mdukulwana" userId="S::lwazi.mdukulwana@capaciti.org.za::a231480f-3ecf-420e-a20a-ef585255f6ec" providerId="AD" clId="Web-{A3D35D3F-2170-49FF-A71D-52239F2DF3EE}" dt="2023-02-23T08:20:53.760" v="36"/>
          <ac:picMkLst>
            <pc:docMk/>
            <pc:sldMk cId="1643706651" sldId="270"/>
            <ac:picMk id="6" creationId="{CD883001-E2F8-843F-C82C-B136D4F45572}"/>
          </ac:picMkLst>
        </pc:picChg>
        <pc:picChg chg="add del mod">
          <ac:chgData name="Lwazi  Mdukulwana" userId="S::lwazi.mdukulwana@capaciti.org.za::a231480f-3ecf-420e-a20a-ef585255f6ec" providerId="AD" clId="Web-{A3D35D3F-2170-49FF-A71D-52239F2DF3EE}" dt="2023-02-23T08:53:54.411" v="55"/>
          <ac:picMkLst>
            <pc:docMk/>
            <pc:sldMk cId="1643706651" sldId="270"/>
            <ac:picMk id="7" creationId="{7ED7C0A4-4994-DEC4-9A68-28E47BF287A5}"/>
          </ac:picMkLst>
        </pc:picChg>
        <pc:picChg chg="add del mod">
          <ac:chgData name="Lwazi  Mdukulwana" userId="S::lwazi.mdukulwana@capaciti.org.za::a231480f-3ecf-420e-a20a-ef585255f6ec" providerId="AD" clId="Web-{A3D35D3F-2170-49FF-A71D-52239F2DF3EE}" dt="2023-02-23T08:53:50.458" v="54"/>
          <ac:picMkLst>
            <pc:docMk/>
            <pc:sldMk cId="1643706651" sldId="270"/>
            <ac:picMk id="8" creationId="{7D17280D-D52F-85F4-1E31-9F5A473F538A}"/>
          </ac:picMkLst>
        </pc:picChg>
        <pc:picChg chg="add mod">
          <ac:chgData name="Lwazi  Mdukulwana" userId="S::lwazi.mdukulwana@capaciti.org.za::a231480f-3ecf-420e-a20a-ef585255f6ec" providerId="AD" clId="Web-{A3D35D3F-2170-49FF-A71D-52239F2DF3EE}" dt="2023-02-23T09:48:39.646" v="104" actId="1076"/>
          <ac:picMkLst>
            <pc:docMk/>
            <pc:sldMk cId="1643706651" sldId="270"/>
            <ac:picMk id="9" creationId="{C5BBF678-587F-DF7C-7D5B-30F4E1CB29CB}"/>
          </ac:picMkLst>
        </pc:picChg>
        <pc:picChg chg="add mod">
          <ac:chgData name="Lwazi  Mdukulwana" userId="S::lwazi.mdukulwana@capaciti.org.za::a231480f-3ecf-420e-a20a-ef585255f6ec" providerId="AD" clId="Web-{A3D35D3F-2170-49FF-A71D-52239F2DF3EE}" dt="2023-02-23T09:48:37.865" v="103" actId="1076"/>
          <ac:picMkLst>
            <pc:docMk/>
            <pc:sldMk cId="1643706651" sldId="270"/>
            <ac:picMk id="10" creationId="{F4AC2EBA-1202-6AAE-6BB2-0513BFC747CF}"/>
          </ac:picMkLst>
        </pc:picChg>
      </pc:sldChg>
    </pc:docChg>
  </pc:docChgLst>
  <pc:docChgLst>
    <pc:chgData name="Yusrah Safedien" userId="21ed12d8-c8a3-4d49-8468-2271f2b9b52e" providerId="ADAL" clId="{245A6FAB-A6DE-4BAC-BAD7-022DB5DD4A14}"/>
    <pc:docChg chg="undo custSel addSld delSld modSld sldOrd">
      <pc:chgData name="Yusrah Safedien" userId="21ed12d8-c8a3-4d49-8468-2271f2b9b52e" providerId="ADAL" clId="{245A6FAB-A6DE-4BAC-BAD7-022DB5DD4A14}" dt="2023-02-24T07:39:51.471" v="321" actId="14100"/>
      <pc:docMkLst>
        <pc:docMk/>
      </pc:docMkLst>
      <pc:sldChg chg="addSp delSp modSp add del mod ord">
        <pc:chgData name="Yusrah Safedien" userId="21ed12d8-c8a3-4d49-8468-2271f2b9b52e" providerId="ADAL" clId="{245A6FAB-A6DE-4BAC-BAD7-022DB5DD4A14}" dt="2023-02-24T07:39:51.471" v="321" actId="14100"/>
        <pc:sldMkLst>
          <pc:docMk/>
          <pc:sldMk cId="1860944946" sldId="259"/>
        </pc:sldMkLst>
        <pc:spChg chg="add del mod">
          <ac:chgData name="Yusrah Safedien" userId="21ed12d8-c8a3-4d49-8468-2271f2b9b52e" providerId="ADAL" clId="{245A6FAB-A6DE-4BAC-BAD7-022DB5DD4A14}" dt="2023-02-23T07:11:14.890" v="2" actId="21"/>
          <ac:spMkLst>
            <pc:docMk/>
            <pc:sldMk cId="1860944946" sldId="259"/>
            <ac:spMk id="2" creationId="{12437DC1-D5B0-537A-0945-8EA482A896A9}"/>
          </ac:spMkLst>
        </pc:spChg>
        <pc:spChg chg="mod">
          <ac:chgData name="Yusrah Safedien" userId="21ed12d8-c8a3-4d49-8468-2271f2b9b52e" providerId="ADAL" clId="{245A6FAB-A6DE-4BAC-BAD7-022DB5DD4A14}" dt="2023-02-24T07:36:31.990" v="316" actId="1076"/>
          <ac:spMkLst>
            <pc:docMk/>
            <pc:sldMk cId="1860944946" sldId="259"/>
            <ac:spMk id="3" creationId="{CBD0B367-5D2D-0ADA-9D1D-6818A0B3A158}"/>
          </ac:spMkLst>
        </pc:spChg>
        <pc:spChg chg="mod">
          <ac:chgData name="Yusrah Safedien" userId="21ed12d8-c8a3-4d49-8468-2271f2b9b52e" providerId="ADAL" clId="{245A6FAB-A6DE-4BAC-BAD7-022DB5DD4A14}" dt="2023-02-23T07:59:51.594" v="138" actId="14100"/>
          <ac:spMkLst>
            <pc:docMk/>
            <pc:sldMk cId="1860944946" sldId="259"/>
            <ac:spMk id="4" creationId="{241C7FC4-FEFA-4A96-9749-9068C68611EF}"/>
          </ac:spMkLst>
        </pc:spChg>
        <pc:spChg chg="mod">
          <ac:chgData name="Yusrah Safedien" userId="21ed12d8-c8a3-4d49-8468-2271f2b9b52e" providerId="ADAL" clId="{245A6FAB-A6DE-4BAC-BAD7-022DB5DD4A14}" dt="2023-02-24T07:36:25.975" v="315" actId="1076"/>
          <ac:spMkLst>
            <pc:docMk/>
            <pc:sldMk cId="1860944946" sldId="259"/>
            <ac:spMk id="7" creationId="{A020BD39-5CAB-0A75-89DD-BBAF3022FC83}"/>
          </ac:spMkLst>
        </pc:spChg>
        <pc:spChg chg="add mod ord">
          <ac:chgData name="Yusrah Safedien" userId="21ed12d8-c8a3-4d49-8468-2271f2b9b52e" providerId="ADAL" clId="{245A6FAB-A6DE-4BAC-BAD7-022DB5DD4A14}" dt="2023-02-24T07:39:51.471" v="321" actId="14100"/>
          <ac:spMkLst>
            <pc:docMk/>
            <pc:sldMk cId="1860944946" sldId="259"/>
            <ac:spMk id="8" creationId="{86E7B8AF-4F7F-510F-E3A6-D779E64365AF}"/>
          </ac:spMkLst>
        </pc:spChg>
        <pc:spChg chg="add mod ord">
          <ac:chgData name="Yusrah Safedien" userId="21ed12d8-c8a3-4d49-8468-2271f2b9b52e" providerId="ADAL" clId="{245A6FAB-A6DE-4BAC-BAD7-022DB5DD4A14}" dt="2023-02-24T07:37:05.679" v="320" actId="14100"/>
          <ac:spMkLst>
            <pc:docMk/>
            <pc:sldMk cId="1860944946" sldId="259"/>
            <ac:spMk id="9" creationId="{9EFA08A4-B4EA-332F-12C2-4AA527D4ECDB}"/>
          </ac:spMkLst>
        </pc:spChg>
        <pc:spChg chg="mod">
          <ac:chgData name="Yusrah Safedien" userId="21ed12d8-c8a3-4d49-8468-2271f2b9b52e" providerId="ADAL" clId="{245A6FAB-A6DE-4BAC-BAD7-022DB5DD4A14}" dt="2023-02-23T08:35:06.927" v="159" actId="1076"/>
          <ac:spMkLst>
            <pc:docMk/>
            <pc:sldMk cId="1860944946" sldId="259"/>
            <ac:spMk id="114" creationId="{81FEAB59-7640-5F6F-9298-B4C99CF2F990}"/>
          </ac:spMkLst>
        </pc:spChg>
        <pc:spChg chg="mod">
          <ac:chgData name="Yusrah Safedien" userId="21ed12d8-c8a3-4d49-8468-2271f2b9b52e" providerId="ADAL" clId="{245A6FAB-A6DE-4BAC-BAD7-022DB5DD4A14}" dt="2023-02-23T08:37:14.524" v="165" actId="14100"/>
          <ac:spMkLst>
            <pc:docMk/>
            <pc:sldMk cId="1860944946" sldId="259"/>
            <ac:spMk id="118" creationId="{2AD3AF39-EBAB-EE1F-7263-9B9C111C7309}"/>
          </ac:spMkLst>
        </pc:spChg>
        <pc:spChg chg="del mod">
          <ac:chgData name="Yusrah Safedien" userId="21ed12d8-c8a3-4d49-8468-2271f2b9b52e" providerId="ADAL" clId="{245A6FAB-A6DE-4BAC-BAD7-022DB5DD4A14}" dt="2023-02-23T08:33:58.609" v="152" actId="478"/>
          <ac:spMkLst>
            <pc:docMk/>
            <pc:sldMk cId="1860944946" sldId="259"/>
            <ac:spMk id="121" creationId="{9079D7B4-141D-2175-3831-DEAA23028DD3}"/>
          </ac:spMkLst>
        </pc:spChg>
        <pc:spChg chg="mod">
          <ac:chgData name="Yusrah Safedien" userId="21ed12d8-c8a3-4d49-8468-2271f2b9b52e" providerId="ADAL" clId="{245A6FAB-A6DE-4BAC-BAD7-022DB5DD4A14}" dt="2023-02-24T07:36:44.535" v="318" actId="14100"/>
          <ac:spMkLst>
            <pc:docMk/>
            <pc:sldMk cId="1860944946" sldId="259"/>
            <ac:spMk id="123" creationId="{C9C2C56A-C4D4-4578-84E9-27FD62603EAA}"/>
          </ac:spMkLst>
        </pc:spChg>
        <pc:spChg chg="del">
          <ac:chgData name="Yusrah Safedien" userId="21ed12d8-c8a3-4d49-8468-2271f2b9b52e" providerId="ADAL" clId="{245A6FAB-A6DE-4BAC-BAD7-022DB5DD4A14}" dt="2023-02-23T08:33:26.270" v="147" actId="478"/>
          <ac:spMkLst>
            <pc:docMk/>
            <pc:sldMk cId="1860944946" sldId="259"/>
            <ac:spMk id="127" creationId="{CB23E9B9-157C-93A8-1171-9A4364ED8F90}"/>
          </ac:spMkLst>
        </pc:spChg>
        <pc:spChg chg="del mod">
          <ac:chgData name="Yusrah Safedien" userId="21ed12d8-c8a3-4d49-8468-2271f2b9b52e" providerId="ADAL" clId="{245A6FAB-A6DE-4BAC-BAD7-022DB5DD4A14}" dt="2023-02-23T08:34:12.723" v="157" actId="478"/>
          <ac:spMkLst>
            <pc:docMk/>
            <pc:sldMk cId="1860944946" sldId="259"/>
            <ac:spMk id="145" creationId="{BEA8CC10-81FB-1826-FA99-D786288EC250}"/>
          </ac:spMkLst>
        </pc:spChg>
        <pc:spChg chg="mod">
          <ac:chgData name="Yusrah Safedien" userId="21ed12d8-c8a3-4d49-8468-2271f2b9b52e" providerId="ADAL" clId="{245A6FAB-A6DE-4BAC-BAD7-022DB5DD4A14}" dt="2023-02-23T09:04:02.208" v="243" actId="14100"/>
          <ac:spMkLst>
            <pc:docMk/>
            <pc:sldMk cId="1860944946" sldId="259"/>
            <ac:spMk id="149" creationId="{593E32DF-B46A-D241-6B97-A0D29236D573}"/>
          </ac:spMkLst>
        </pc:spChg>
        <pc:spChg chg="mod">
          <ac:chgData name="Yusrah Safedien" userId="21ed12d8-c8a3-4d49-8468-2271f2b9b52e" providerId="ADAL" clId="{245A6FAB-A6DE-4BAC-BAD7-022DB5DD4A14}" dt="2023-02-23T07:42:40.505" v="93" actId="14100"/>
          <ac:spMkLst>
            <pc:docMk/>
            <pc:sldMk cId="1860944946" sldId="259"/>
            <ac:spMk id="153" creationId="{3A61C041-1318-ABDD-7DF8-66FC826B9C7F}"/>
          </ac:spMkLst>
        </pc:spChg>
        <pc:grpChg chg="add del mod">
          <ac:chgData name="Yusrah Safedien" userId="21ed12d8-c8a3-4d49-8468-2271f2b9b52e" providerId="ADAL" clId="{245A6FAB-A6DE-4BAC-BAD7-022DB5DD4A14}" dt="2023-02-23T07:11:53.740" v="10" actId="21"/>
          <ac:grpSpMkLst>
            <pc:docMk/>
            <pc:sldMk cId="1860944946" sldId="259"/>
            <ac:grpSpMk id="3" creationId="{81F8F329-D90A-6D31-99BF-F10D968B0F47}"/>
          </ac:grpSpMkLst>
        </pc:grpChg>
        <pc:grpChg chg="mod">
          <ac:chgData name="Yusrah Safedien" userId="21ed12d8-c8a3-4d49-8468-2271f2b9b52e" providerId="ADAL" clId="{245A6FAB-A6DE-4BAC-BAD7-022DB5DD4A14}" dt="2023-02-23T08:35:11.510" v="161" actId="1076"/>
          <ac:grpSpMkLst>
            <pc:docMk/>
            <pc:sldMk cId="1860944946" sldId="259"/>
            <ac:grpSpMk id="76" creationId="{BD6A788A-064A-C26F-7AF1-8C88069A92E2}"/>
          </ac:grpSpMkLst>
        </pc:grpChg>
        <pc:grpChg chg="mod">
          <ac:chgData name="Yusrah Safedien" userId="21ed12d8-c8a3-4d49-8468-2271f2b9b52e" providerId="ADAL" clId="{245A6FAB-A6DE-4BAC-BAD7-022DB5DD4A14}" dt="2023-02-23T08:33:47.460" v="151" actId="14100"/>
          <ac:grpSpMkLst>
            <pc:docMk/>
            <pc:sldMk cId="1860944946" sldId="259"/>
            <ac:grpSpMk id="100" creationId="{C8254A29-06FA-D8C3-FB48-1357BE9B97B0}"/>
          </ac:grpSpMkLst>
        </pc:grpChg>
        <pc:grpChg chg="del">
          <ac:chgData name="Yusrah Safedien" userId="21ed12d8-c8a3-4d49-8468-2271f2b9b52e" providerId="ADAL" clId="{245A6FAB-A6DE-4BAC-BAD7-022DB5DD4A14}" dt="2023-02-23T08:33:26.270" v="147" actId="478"/>
          <ac:grpSpMkLst>
            <pc:docMk/>
            <pc:sldMk cId="1860944946" sldId="259"/>
            <ac:grpSpMk id="112" creationId="{23AFF7FC-BBB7-937F-8D0B-60212794286A}"/>
          </ac:grpSpMkLst>
        </pc:grpChg>
        <pc:picChg chg="mod">
          <ac:chgData name="Yusrah Safedien" userId="21ed12d8-c8a3-4d49-8468-2271f2b9b52e" providerId="ADAL" clId="{245A6FAB-A6DE-4BAC-BAD7-022DB5DD4A14}" dt="2023-02-23T07:11:50.632" v="9"/>
          <ac:picMkLst>
            <pc:docMk/>
            <pc:sldMk cId="1860944946" sldId="259"/>
            <ac:picMk id="5" creationId="{C702B066-D7D1-848C-50AA-26647BFA8468}"/>
          </ac:picMkLst>
        </pc:picChg>
        <pc:picChg chg="mod">
          <ac:chgData name="Yusrah Safedien" userId="21ed12d8-c8a3-4d49-8468-2271f2b9b52e" providerId="ADAL" clId="{245A6FAB-A6DE-4BAC-BAD7-022DB5DD4A14}" dt="2023-02-23T07:11:50.632" v="9"/>
          <ac:picMkLst>
            <pc:docMk/>
            <pc:sldMk cId="1860944946" sldId="259"/>
            <ac:picMk id="7" creationId="{B8F13DD9-AFFE-6786-EB86-170B3899C200}"/>
          </ac:picMkLst>
        </pc:picChg>
        <pc:picChg chg="mod">
          <ac:chgData name="Yusrah Safedien" userId="21ed12d8-c8a3-4d49-8468-2271f2b9b52e" providerId="ADAL" clId="{245A6FAB-A6DE-4BAC-BAD7-022DB5DD4A14}" dt="2023-02-23T07:59:27.786" v="134" actId="14100"/>
          <ac:picMkLst>
            <pc:docMk/>
            <pc:sldMk cId="1860944946" sldId="259"/>
            <ac:picMk id="67" creationId="{1382719E-FB6F-4C50-3A9D-73429BC08922}"/>
          </ac:picMkLst>
        </pc:picChg>
        <pc:picChg chg="mod modCrop">
          <ac:chgData name="Yusrah Safedien" userId="21ed12d8-c8a3-4d49-8468-2271f2b9b52e" providerId="ADAL" clId="{245A6FAB-A6DE-4BAC-BAD7-022DB5DD4A14}" dt="2023-02-23T08:32:45.747" v="143" actId="732"/>
          <ac:picMkLst>
            <pc:docMk/>
            <pc:sldMk cId="1860944946" sldId="259"/>
            <ac:picMk id="91" creationId="{8D55A82E-2895-FDF3-BC21-83E3F7C87183}"/>
          </ac:picMkLst>
        </pc:picChg>
        <pc:cxnChg chg="mod">
          <ac:chgData name="Yusrah Safedien" userId="21ed12d8-c8a3-4d49-8468-2271f2b9b52e" providerId="ADAL" clId="{245A6FAB-A6DE-4BAC-BAD7-022DB5DD4A14}" dt="2023-02-23T08:35:24.070" v="163" actId="14100"/>
          <ac:cxnSpMkLst>
            <pc:docMk/>
            <pc:sldMk cId="1860944946" sldId="259"/>
            <ac:cxnSpMk id="115" creationId="{A0855079-1B06-90BC-1B07-3291E3C684D6}"/>
          </ac:cxnSpMkLst>
        </pc:cxnChg>
        <pc:cxnChg chg="del">
          <ac:chgData name="Yusrah Safedien" userId="21ed12d8-c8a3-4d49-8468-2271f2b9b52e" providerId="ADAL" clId="{245A6FAB-A6DE-4BAC-BAD7-022DB5DD4A14}" dt="2023-02-23T08:34:01.118" v="153" actId="478"/>
          <ac:cxnSpMkLst>
            <pc:docMk/>
            <pc:sldMk cId="1860944946" sldId="259"/>
            <ac:cxnSpMk id="124" creationId="{87F550D0-6D9B-F86C-5342-FDC766ACD936}"/>
          </ac:cxnSpMkLst>
        </pc:cxnChg>
        <pc:cxnChg chg="del mod">
          <ac:chgData name="Yusrah Safedien" userId="21ed12d8-c8a3-4d49-8468-2271f2b9b52e" providerId="ADAL" clId="{245A6FAB-A6DE-4BAC-BAD7-022DB5DD4A14}" dt="2023-02-23T08:33:26.270" v="147" actId="478"/>
          <ac:cxnSpMkLst>
            <pc:docMk/>
            <pc:sldMk cId="1860944946" sldId="259"/>
            <ac:cxnSpMk id="128" creationId="{B7EB1C3A-08D8-B9BC-C833-977E0C901E43}"/>
          </ac:cxnSpMkLst>
        </pc:cxnChg>
        <pc:cxnChg chg="del">
          <ac:chgData name="Yusrah Safedien" userId="21ed12d8-c8a3-4d49-8468-2271f2b9b52e" providerId="ADAL" clId="{245A6FAB-A6DE-4BAC-BAD7-022DB5DD4A14}" dt="2023-02-23T08:34:49.536" v="158" actId="478"/>
          <ac:cxnSpMkLst>
            <pc:docMk/>
            <pc:sldMk cId="1860944946" sldId="259"/>
            <ac:cxnSpMk id="146" creationId="{2EFF00C2-80E5-4E13-67BA-0A6E394639BB}"/>
          </ac:cxnSpMkLst>
        </pc:cxnChg>
      </pc:sldChg>
      <pc:sldChg chg="addSp modSp mod">
        <pc:chgData name="Yusrah Safedien" userId="21ed12d8-c8a3-4d49-8468-2271f2b9b52e" providerId="ADAL" clId="{245A6FAB-A6DE-4BAC-BAD7-022DB5DD4A14}" dt="2023-02-23T08:59:28.786" v="239" actId="167"/>
        <pc:sldMkLst>
          <pc:docMk/>
          <pc:sldMk cId="2352568571" sldId="266"/>
        </pc:sldMkLst>
        <pc:spChg chg="add mod ord">
          <ac:chgData name="Yusrah Safedien" userId="21ed12d8-c8a3-4d49-8468-2271f2b9b52e" providerId="ADAL" clId="{245A6FAB-A6DE-4BAC-BAD7-022DB5DD4A14}" dt="2023-02-23T08:59:28.786" v="239" actId="167"/>
          <ac:spMkLst>
            <pc:docMk/>
            <pc:sldMk cId="2352568571" sldId="266"/>
            <ac:spMk id="2" creationId="{11C32682-59B1-5279-231F-EF5CC5F3ACFB}"/>
          </ac:spMkLst>
        </pc:spChg>
      </pc:sldChg>
      <pc:sldChg chg="addSp delSp modSp new del mod">
        <pc:chgData name="Yusrah Safedien" userId="21ed12d8-c8a3-4d49-8468-2271f2b9b52e" providerId="ADAL" clId="{245A6FAB-A6DE-4BAC-BAD7-022DB5DD4A14}" dt="2023-02-23T08:18:18.746" v="139" actId="47"/>
        <pc:sldMkLst>
          <pc:docMk/>
          <pc:sldMk cId="2692549081" sldId="268"/>
        </pc:sldMkLst>
        <pc:spChg chg="del">
          <ac:chgData name="Yusrah Safedien" userId="21ed12d8-c8a3-4d49-8468-2271f2b9b52e" providerId="ADAL" clId="{245A6FAB-A6DE-4BAC-BAD7-022DB5DD4A14}" dt="2023-02-23T07:11:21.724" v="3" actId="478"/>
          <ac:spMkLst>
            <pc:docMk/>
            <pc:sldMk cId="2692549081" sldId="268"/>
            <ac:spMk id="2" creationId="{D5D7BC0A-4F12-491B-6F05-65CB5BBB415A}"/>
          </ac:spMkLst>
        </pc:spChg>
        <pc:spChg chg="del">
          <ac:chgData name="Yusrah Safedien" userId="21ed12d8-c8a3-4d49-8468-2271f2b9b52e" providerId="ADAL" clId="{245A6FAB-A6DE-4BAC-BAD7-022DB5DD4A14}" dt="2023-02-23T07:11:24.438" v="4" actId="478"/>
          <ac:spMkLst>
            <pc:docMk/>
            <pc:sldMk cId="2692549081" sldId="268"/>
            <ac:spMk id="3" creationId="{E4798683-D927-E319-6C38-389E43AF66FE}"/>
          </ac:spMkLst>
        </pc:spChg>
        <pc:spChg chg="add mod">
          <ac:chgData name="Yusrah Safedien" userId="21ed12d8-c8a3-4d49-8468-2271f2b9b52e" providerId="ADAL" clId="{245A6FAB-A6DE-4BAC-BAD7-022DB5DD4A14}" dt="2023-02-23T07:16:53.826" v="35" actId="1076"/>
          <ac:spMkLst>
            <pc:docMk/>
            <pc:sldMk cId="2692549081" sldId="268"/>
            <ac:spMk id="4" creationId="{5D2C6A86-E86D-CC30-2D15-3DE9C33B4A9F}"/>
          </ac:spMkLst>
        </pc:spChg>
        <pc:spChg chg="add mod">
          <ac:chgData name="Yusrah Safedien" userId="21ed12d8-c8a3-4d49-8468-2271f2b9b52e" providerId="ADAL" clId="{245A6FAB-A6DE-4BAC-BAD7-022DB5DD4A14}" dt="2023-02-23T07:11:37.259" v="8" actId="1076"/>
          <ac:spMkLst>
            <pc:docMk/>
            <pc:sldMk cId="2692549081" sldId="268"/>
            <ac:spMk id="5" creationId="{C97D9731-93AC-A987-141D-E6657BC6B1B5}"/>
          </ac:spMkLst>
        </pc:spChg>
        <pc:spChg chg="add del mod">
          <ac:chgData name="Yusrah Safedien" userId="21ed12d8-c8a3-4d49-8468-2271f2b9b52e" providerId="ADAL" clId="{245A6FAB-A6DE-4BAC-BAD7-022DB5DD4A14}" dt="2023-02-23T07:17:29.668" v="44" actId="478"/>
          <ac:spMkLst>
            <pc:docMk/>
            <pc:sldMk cId="2692549081" sldId="268"/>
            <ac:spMk id="10" creationId="{AA76496A-AA48-94A8-4613-D42CC1FADABE}"/>
          </ac:spMkLst>
        </pc:spChg>
        <pc:spChg chg="add del mod">
          <ac:chgData name="Yusrah Safedien" userId="21ed12d8-c8a3-4d49-8468-2271f2b9b52e" providerId="ADAL" clId="{245A6FAB-A6DE-4BAC-BAD7-022DB5DD4A14}" dt="2023-02-23T07:17:28.885" v="43" actId="478"/>
          <ac:spMkLst>
            <pc:docMk/>
            <pc:sldMk cId="2692549081" sldId="268"/>
            <ac:spMk id="12" creationId="{EA108F18-00EA-5A1D-504C-8C880B4D3967}"/>
          </ac:spMkLst>
        </pc:spChg>
        <pc:spChg chg="add del mod">
          <ac:chgData name="Yusrah Safedien" userId="21ed12d8-c8a3-4d49-8468-2271f2b9b52e" providerId="ADAL" clId="{245A6FAB-A6DE-4BAC-BAD7-022DB5DD4A14}" dt="2023-02-23T07:17:28.050" v="42" actId="478"/>
          <ac:spMkLst>
            <pc:docMk/>
            <pc:sldMk cId="2692549081" sldId="268"/>
            <ac:spMk id="14" creationId="{244B2F2A-3B56-A2BF-F257-61123B2DE4CC}"/>
          </ac:spMkLst>
        </pc:spChg>
        <pc:spChg chg="add mod">
          <ac:chgData name="Yusrah Safedien" userId="21ed12d8-c8a3-4d49-8468-2271f2b9b52e" providerId="ADAL" clId="{245A6FAB-A6DE-4BAC-BAD7-022DB5DD4A14}" dt="2023-02-23T07:16:20.002" v="32" actId="14100"/>
          <ac:spMkLst>
            <pc:docMk/>
            <pc:sldMk cId="2692549081" sldId="268"/>
            <ac:spMk id="16" creationId="{023F8EDE-B830-EF74-E29D-28A40D96590F}"/>
          </ac:spMkLst>
        </pc:spChg>
        <pc:spChg chg="add mod">
          <ac:chgData name="Yusrah Safedien" userId="21ed12d8-c8a3-4d49-8468-2271f2b9b52e" providerId="ADAL" clId="{245A6FAB-A6DE-4BAC-BAD7-022DB5DD4A14}" dt="2023-02-23T07:17:08.739" v="37" actId="1076"/>
          <ac:spMkLst>
            <pc:docMk/>
            <pc:sldMk cId="2692549081" sldId="268"/>
            <ac:spMk id="20" creationId="{14A541C7-CE78-2F04-8F46-E225A22E39C7}"/>
          </ac:spMkLst>
        </pc:spChg>
        <pc:spChg chg="add mod">
          <ac:chgData name="Yusrah Safedien" userId="21ed12d8-c8a3-4d49-8468-2271f2b9b52e" providerId="ADAL" clId="{245A6FAB-A6DE-4BAC-BAD7-022DB5DD4A14}" dt="2023-02-23T07:18:28.586" v="57" actId="14100"/>
          <ac:spMkLst>
            <pc:docMk/>
            <pc:sldMk cId="2692549081" sldId="268"/>
            <ac:spMk id="22" creationId="{6A5BA28B-F8AC-426F-1A11-F96C04000505}"/>
          </ac:spMkLst>
        </pc:spChg>
        <pc:spChg chg="add mod">
          <ac:chgData name="Yusrah Safedien" userId="21ed12d8-c8a3-4d49-8468-2271f2b9b52e" providerId="ADAL" clId="{245A6FAB-A6DE-4BAC-BAD7-022DB5DD4A14}" dt="2023-02-23T07:18:06.450" v="53" actId="14100"/>
          <ac:spMkLst>
            <pc:docMk/>
            <pc:sldMk cId="2692549081" sldId="268"/>
            <ac:spMk id="24" creationId="{E94F00E0-FD86-51E6-80AC-52D341BEAD17}"/>
          </ac:spMkLst>
        </pc:spChg>
        <pc:spChg chg="add mod">
          <ac:chgData name="Yusrah Safedien" userId="21ed12d8-c8a3-4d49-8468-2271f2b9b52e" providerId="ADAL" clId="{245A6FAB-A6DE-4BAC-BAD7-022DB5DD4A14}" dt="2023-02-23T07:18:17.882" v="56" actId="1076"/>
          <ac:spMkLst>
            <pc:docMk/>
            <pc:sldMk cId="2692549081" sldId="268"/>
            <ac:spMk id="30" creationId="{E7D51CAC-EA9D-4F3E-1B43-A61EDF0FF1CD}"/>
          </ac:spMkLst>
        </pc:spChg>
        <pc:picChg chg="add mod modCrop">
          <ac:chgData name="Yusrah Safedien" userId="21ed12d8-c8a3-4d49-8468-2271f2b9b52e" providerId="ADAL" clId="{245A6FAB-A6DE-4BAC-BAD7-022DB5DD4A14}" dt="2023-02-23T07:13:26.083" v="17" actId="1076"/>
          <ac:picMkLst>
            <pc:docMk/>
            <pc:sldMk cId="2692549081" sldId="268"/>
            <ac:picMk id="7" creationId="{A664D6DB-810A-BBD9-1630-CE0AC0E3BF0C}"/>
          </ac:picMkLst>
        </pc:picChg>
        <pc:picChg chg="add mod modCrop">
          <ac:chgData name="Yusrah Safedien" userId="21ed12d8-c8a3-4d49-8468-2271f2b9b52e" providerId="ADAL" clId="{245A6FAB-A6DE-4BAC-BAD7-022DB5DD4A14}" dt="2023-02-23T07:14:15.162" v="23" actId="1076"/>
          <ac:picMkLst>
            <pc:docMk/>
            <pc:sldMk cId="2692549081" sldId="268"/>
            <ac:picMk id="9" creationId="{A5844801-D31E-815F-096E-6BFB4CF6CF51}"/>
          </ac:picMkLst>
        </pc:picChg>
        <pc:cxnChg chg="add del mod">
          <ac:chgData name="Yusrah Safedien" userId="21ed12d8-c8a3-4d49-8468-2271f2b9b52e" providerId="ADAL" clId="{245A6FAB-A6DE-4BAC-BAD7-022DB5DD4A14}" dt="2023-02-23T07:17:34.341" v="46" actId="478"/>
          <ac:cxnSpMkLst>
            <pc:docMk/>
            <pc:sldMk cId="2692549081" sldId="268"/>
            <ac:cxnSpMk id="11" creationId="{E2342C69-8AA2-9C59-32EE-D0C465786825}"/>
          </ac:cxnSpMkLst>
        </pc:cxnChg>
        <pc:cxnChg chg="add del mod">
          <ac:chgData name="Yusrah Safedien" userId="21ed12d8-c8a3-4d49-8468-2271f2b9b52e" providerId="ADAL" clId="{245A6FAB-A6DE-4BAC-BAD7-022DB5DD4A14}" dt="2023-02-23T07:17:30.820" v="45" actId="478"/>
          <ac:cxnSpMkLst>
            <pc:docMk/>
            <pc:sldMk cId="2692549081" sldId="268"/>
            <ac:cxnSpMk id="13" creationId="{2C674645-6D21-EB83-0A08-0EDCE6D64A09}"/>
          </ac:cxnSpMkLst>
        </pc:cxnChg>
        <pc:cxnChg chg="add del mod">
          <ac:chgData name="Yusrah Safedien" userId="21ed12d8-c8a3-4d49-8468-2271f2b9b52e" providerId="ADAL" clId="{245A6FAB-A6DE-4BAC-BAD7-022DB5DD4A14}" dt="2023-02-23T07:17:35.140" v="47" actId="478"/>
          <ac:cxnSpMkLst>
            <pc:docMk/>
            <pc:sldMk cId="2692549081" sldId="268"/>
            <ac:cxnSpMk id="15" creationId="{313A5232-5C5D-F2A6-774A-2C8687945F85}"/>
          </ac:cxnSpMkLst>
        </pc:cxnChg>
        <pc:cxnChg chg="add mod">
          <ac:chgData name="Yusrah Safedien" userId="21ed12d8-c8a3-4d49-8468-2271f2b9b52e" providerId="ADAL" clId="{245A6FAB-A6DE-4BAC-BAD7-022DB5DD4A14}" dt="2023-02-23T07:16:33.347" v="34" actId="14100"/>
          <ac:cxnSpMkLst>
            <pc:docMk/>
            <pc:sldMk cId="2692549081" sldId="268"/>
            <ac:cxnSpMk id="17" creationId="{7F101699-A74A-678F-D8BF-76442E6C36C8}"/>
          </ac:cxnSpMkLst>
        </pc:cxnChg>
        <pc:cxnChg chg="add mod">
          <ac:chgData name="Yusrah Safedien" userId="21ed12d8-c8a3-4d49-8468-2271f2b9b52e" providerId="ADAL" clId="{245A6FAB-A6DE-4BAC-BAD7-022DB5DD4A14}" dt="2023-02-23T07:17:08.739" v="37" actId="1076"/>
          <ac:cxnSpMkLst>
            <pc:docMk/>
            <pc:sldMk cId="2692549081" sldId="268"/>
            <ac:cxnSpMk id="21" creationId="{7E9BEC1E-4869-498E-A550-85628EC81E1C}"/>
          </ac:cxnSpMkLst>
        </pc:cxnChg>
        <pc:cxnChg chg="add mod">
          <ac:chgData name="Yusrah Safedien" userId="21ed12d8-c8a3-4d49-8468-2271f2b9b52e" providerId="ADAL" clId="{245A6FAB-A6DE-4BAC-BAD7-022DB5DD4A14}" dt="2023-02-23T07:18:28.586" v="57" actId="14100"/>
          <ac:cxnSpMkLst>
            <pc:docMk/>
            <pc:sldMk cId="2692549081" sldId="268"/>
            <ac:cxnSpMk id="23" creationId="{1CCB096E-97A2-8595-616B-6AC057AC12E9}"/>
          </ac:cxnSpMkLst>
        </pc:cxnChg>
        <pc:cxnChg chg="add mod">
          <ac:chgData name="Yusrah Safedien" userId="21ed12d8-c8a3-4d49-8468-2271f2b9b52e" providerId="ADAL" clId="{245A6FAB-A6DE-4BAC-BAD7-022DB5DD4A14}" dt="2023-02-23T07:18:09.954" v="54" actId="14100"/>
          <ac:cxnSpMkLst>
            <pc:docMk/>
            <pc:sldMk cId="2692549081" sldId="268"/>
            <ac:cxnSpMk id="25" creationId="{AE55C531-C8E1-BE4C-35C5-899C5893CD1F}"/>
          </ac:cxnSpMkLst>
        </pc:cxnChg>
        <pc:cxnChg chg="add mod">
          <ac:chgData name="Yusrah Safedien" userId="21ed12d8-c8a3-4d49-8468-2271f2b9b52e" providerId="ADAL" clId="{245A6FAB-A6DE-4BAC-BAD7-022DB5DD4A14}" dt="2023-02-23T07:18:17.882" v="56" actId="1076"/>
          <ac:cxnSpMkLst>
            <pc:docMk/>
            <pc:sldMk cId="2692549081" sldId="268"/>
            <ac:cxnSpMk id="31" creationId="{13AFF415-40F9-838B-D604-F8AAA806AA40}"/>
          </ac:cxnSpMkLst>
        </pc:cxnChg>
      </pc:sldChg>
      <pc:sldChg chg="ord">
        <pc:chgData name="Yusrah Safedien" userId="21ed12d8-c8a3-4d49-8468-2271f2b9b52e" providerId="ADAL" clId="{245A6FAB-A6DE-4BAC-BAD7-022DB5DD4A14}" dt="2023-02-23T09:08:20.386" v="249"/>
        <pc:sldMkLst>
          <pc:docMk/>
          <pc:sldMk cId="2549077749" sldId="269"/>
        </pc:sldMkLst>
      </pc:sldChg>
      <pc:sldChg chg="new del">
        <pc:chgData name="Yusrah Safedien" userId="21ed12d8-c8a3-4d49-8468-2271f2b9b52e" providerId="ADAL" clId="{245A6FAB-A6DE-4BAC-BAD7-022DB5DD4A14}" dt="2023-02-23T07:20:17.022" v="59" actId="47"/>
        <pc:sldMkLst>
          <pc:docMk/>
          <pc:sldMk cId="1353103406" sldId="270"/>
        </pc:sldMkLst>
      </pc:sldChg>
      <pc:sldChg chg="addSp delSp modSp add mod">
        <pc:chgData name="Yusrah Safedien" userId="21ed12d8-c8a3-4d49-8468-2271f2b9b52e" providerId="ADAL" clId="{245A6FAB-A6DE-4BAC-BAD7-022DB5DD4A14}" dt="2023-02-23T07:27:56.400" v="90" actId="197"/>
        <pc:sldMkLst>
          <pc:docMk/>
          <pc:sldMk cId="1643706651" sldId="270"/>
        </pc:sldMkLst>
        <pc:spChg chg="add del mod">
          <ac:chgData name="Yusrah Safedien" userId="21ed12d8-c8a3-4d49-8468-2271f2b9b52e" providerId="ADAL" clId="{245A6FAB-A6DE-4BAC-BAD7-022DB5DD4A14}" dt="2023-02-23T07:26:24.349" v="77" actId="478"/>
          <ac:spMkLst>
            <pc:docMk/>
            <pc:sldMk cId="1643706651" sldId="270"/>
            <ac:spMk id="2" creationId="{1F2EABAA-2761-7112-5B8A-BD78C7E11DBC}"/>
          </ac:spMkLst>
        </pc:spChg>
        <pc:spChg chg="mod">
          <ac:chgData name="Yusrah Safedien" userId="21ed12d8-c8a3-4d49-8468-2271f2b9b52e" providerId="ADAL" clId="{245A6FAB-A6DE-4BAC-BAD7-022DB5DD4A14}" dt="2023-02-23T07:27:23.561" v="88" actId="1076"/>
          <ac:spMkLst>
            <pc:docMk/>
            <pc:sldMk cId="1643706651" sldId="270"/>
            <ac:spMk id="4" creationId="{5D2C6A86-E86D-CC30-2D15-3DE9C33B4A9F}"/>
          </ac:spMkLst>
        </pc:spChg>
        <pc:spChg chg="mod">
          <ac:chgData name="Yusrah Safedien" userId="21ed12d8-c8a3-4d49-8468-2271f2b9b52e" providerId="ADAL" clId="{245A6FAB-A6DE-4BAC-BAD7-022DB5DD4A14}" dt="2023-02-23T07:27:56.400" v="90" actId="197"/>
          <ac:spMkLst>
            <pc:docMk/>
            <pc:sldMk cId="1643706651" sldId="270"/>
            <ac:spMk id="5" creationId="{C97D9731-93AC-A987-141D-E6657BC6B1B5}"/>
          </ac:spMkLst>
        </pc:spChg>
        <pc:spChg chg="del">
          <ac:chgData name="Yusrah Safedien" userId="21ed12d8-c8a3-4d49-8468-2271f2b9b52e" providerId="ADAL" clId="{245A6FAB-A6DE-4BAC-BAD7-022DB5DD4A14}" dt="2023-02-23T07:24:36.668" v="65" actId="478"/>
          <ac:spMkLst>
            <pc:docMk/>
            <pc:sldMk cId="1643706651" sldId="270"/>
            <ac:spMk id="6" creationId="{955EEA46-42FF-BA0E-4536-B0187EC5EA4F}"/>
          </ac:spMkLst>
        </pc:spChg>
        <pc:spChg chg="del">
          <ac:chgData name="Yusrah Safedien" userId="21ed12d8-c8a3-4d49-8468-2271f2b9b52e" providerId="ADAL" clId="{245A6FAB-A6DE-4BAC-BAD7-022DB5DD4A14}" dt="2023-02-23T07:24:36.668" v="65" actId="478"/>
          <ac:spMkLst>
            <pc:docMk/>
            <pc:sldMk cId="1643706651" sldId="270"/>
            <ac:spMk id="8" creationId="{C273900C-04BF-7221-52C4-778B9A598DAC}"/>
          </ac:spMkLst>
        </pc:spChg>
        <pc:spChg chg="del">
          <ac:chgData name="Yusrah Safedien" userId="21ed12d8-c8a3-4d49-8468-2271f2b9b52e" providerId="ADAL" clId="{245A6FAB-A6DE-4BAC-BAD7-022DB5DD4A14}" dt="2023-02-23T07:24:36.668" v="65" actId="478"/>
          <ac:spMkLst>
            <pc:docMk/>
            <pc:sldMk cId="1643706651" sldId="270"/>
            <ac:spMk id="9" creationId="{1D6913E1-CFEB-0D31-8833-4B744C234E91}"/>
          </ac:spMkLst>
        </pc:spChg>
        <pc:spChg chg="del">
          <ac:chgData name="Yusrah Safedien" userId="21ed12d8-c8a3-4d49-8468-2271f2b9b52e" providerId="ADAL" clId="{245A6FAB-A6DE-4BAC-BAD7-022DB5DD4A14}" dt="2023-02-23T07:24:36.668" v="65" actId="478"/>
          <ac:spMkLst>
            <pc:docMk/>
            <pc:sldMk cId="1643706651" sldId="270"/>
            <ac:spMk id="10" creationId="{0DA22B52-C0C7-0A67-9979-342672482170}"/>
          </ac:spMkLst>
        </pc:spChg>
        <pc:spChg chg="del">
          <ac:chgData name="Yusrah Safedien" userId="21ed12d8-c8a3-4d49-8468-2271f2b9b52e" providerId="ADAL" clId="{245A6FAB-A6DE-4BAC-BAD7-022DB5DD4A14}" dt="2023-02-23T07:24:38.697" v="67" actId="478"/>
          <ac:spMkLst>
            <pc:docMk/>
            <pc:sldMk cId="1643706651" sldId="270"/>
            <ac:spMk id="11" creationId="{1097E7A8-DC17-48F1-4D42-37EC51A0C9B5}"/>
          </ac:spMkLst>
        </pc:spChg>
        <pc:picChg chg="del">
          <ac:chgData name="Yusrah Safedien" userId="21ed12d8-c8a3-4d49-8468-2271f2b9b52e" providerId="ADAL" clId="{245A6FAB-A6DE-4BAC-BAD7-022DB5DD4A14}" dt="2023-02-23T07:24:38.044" v="66" actId="478"/>
          <ac:picMkLst>
            <pc:docMk/>
            <pc:sldMk cId="1643706651" sldId="270"/>
            <ac:picMk id="3" creationId="{A2B64234-9471-2134-6A34-C347350B84B9}"/>
          </ac:picMkLst>
        </pc:picChg>
      </pc:sldChg>
      <pc:sldChg chg="new del">
        <pc:chgData name="Yusrah Safedien" userId="21ed12d8-c8a3-4d49-8468-2271f2b9b52e" providerId="ADAL" clId="{245A6FAB-A6DE-4BAC-BAD7-022DB5DD4A14}" dt="2023-02-23T07:20:23.073" v="63" actId="47"/>
        <pc:sldMkLst>
          <pc:docMk/>
          <pc:sldMk cId="3274434382" sldId="270"/>
        </pc:sldMkLst>
      </pc:sldChg>
      <pc:sldChg chg="addSp delSp modSp new mod">
        <pc:chgData name="Yusrah Safedien" userId="21ed12d8-c8a3-4d49-8468-2271f2b9b52e" providerId="ADAL" clId="{245A6FAB-A6DE-4BAC-BAD7-022DB5DD4A14}" dt="2023-02-23T08:58:05.022" v="222"/>
        <pc:sldMkLst>
          <pc:docMk/>
          <pc:sldMk cId="3094106231" sldId="271"/>
        </pc:sldMkLst>
        <pc:spChg chg="del">
          <ac:chgData name="Yusrah Safedien" userId="21ed12d8-c8a3-4d49-8468-2271f2b9b52e" providerId="ADAL" clId="{245A6FAB-A6DE-4BAC-BAD7-022DB5DD4A14}" dt="2023-02-23T08:39:43.075" v="168" actId="478"/>
          <ac:spMkLst>
            <pc:docMk/>
            <pc:sldMk cId="3094106231" sldId="271"/>
            <ac:spMk id="2" creationId="{2B3347D1-F4EC-13F1-9916-5C87EAB41BA2}"/>
          </ac:spMkLst>
        </pc:spChg>
        <pc:spChg chg="mod">
          <ac:chgData name="Yusrah Safedien" userId="21ed12d8-c8a3-4d49-8468-2271f2b9b52e" providerId="ADAL" clId="{245A6FAB-A6DE-4BAC-BAD7-022DB5DD4A14}" dt="2023-02-23T08:42:22.753" v="213" actId="1076"/>
          <ac:spMkLst>
            <pc:docMk/>
            <pc:sldMk cId="3094106231" sldId="271"/>
            <ac:spMk id="4" creationId="{1615BBD9-752F-6BFD-FB94-286075B3267C}"/>
          </ac:spMkLst>
        </pc:spChg>
        <pc:spChg chg="mod ord">
          <ac:chgData name="Yusrah Safedien" userId="21ed12d8-c8a3-4d49-8468-2271f2b9b52e" providerId="ADAL" clId="{245A6FAB-A6DE-4BAC-BAD7-022DB5DD4A14}" dt="2023-02-23T08:42:49.345" v="217" actId="1076"/>
          <ac:spMkLst>
            <pc:docMk/>
            <pc:sldMk cId="3094106231" sldId="271"/>
            <ac:spMk id="5" creationId="{6B98BCDD-B119-B4C1-9E8F-D5CA749787B4}"/>
          </ac:spMkLst>
        </pc:spChg>
        <pc:spChg chg="mod">
          <ac:chgData name="Yusrah Safedien" userId="21ed12d8-c8a3-4d49-8468-2271f2b9b52e" providerId="ADAL" clId="{245A6FAB-A6DE-4BAC-BAD7-022DB5DD4A14}" dt="2023-02-23T08:42:20.873" v="212" actId="1076"/>
          <ac:spMkLst>
            <pc:docMk/>
            <pc:sldMk cId="3094106231" sldId="271"/>
            <ac:spMk id="6" creationId="{E7DC998D-27F0-3339-3072-EE2293333999}"/>
          </ac:spMkLst>
        </pc:spChg>
        <pc:spChg chg="mod">
          <ac:chgData name="Yusrah Safedien" userId="21ed12d8-c8a3-4d49-8468-2271f2b9b52e" providerId="ADAL" clId="{245A6FAB-A6DE-4BAC-BAD7-022DB5DD4A14}" dt="2023-02-23T08:40:24.110" v="181"/>
          <ac:spMkLst>
            <pc:docMk/>
            <pc:sldMk cId="3094106231" sldId="271"/>
            <ac:spMk id="8" creationId="{29DE6A2A-8838-EDF7-0E72-C195059373AE}"/>
          </ac:spMkLst>
        </pc:spChg>
        <pc:spChg chg="mod">
          <ac:chgData name="Yusrah Safedien" userId="21ed12d8-c8a3-4d49-8468-2271f2b9b52e" providerId="ADAL" clId="{245A6FAB-A6DE-4BAC-BAD7-022DB5DD4A14}" dt="2023-02-23T08:40:24.110" v="181"/>
          <ac:spMkLst>
            <pc:docMk/>
            <pc:sldMk cId="3094106231" sldId="271"/>
            <ac:spMk id="9" creationId="{69C6C541-4D09-D4E0-F935-42B0D5FC6B4E}"/>
          </ac:spMkLst>
        </pc:spChg>
        <pc:spChg chg="mod">
          <ac:chgData name="Yusrah Safedien" userId="21ed12d8-c8a3-4d49-8468-2271f2b9b52e" providerId="ADAL" clId="{245A6FAB-A6DE-4BAC-BAD7-022DB5DD4A14}" dt="2023-02-23T08:40:24.110" v="181"/>
          <ac:spMkLst>
            <pc:docMk/>
            <pc:sldMk cId="3094106231" sldId="271"/>
            <ac:spMk id="10" creationId="{DEB82E7A-300E-9D12-2D7F-E5142E3F2FA3}"/>
          </ac:spMkLst>
        </pc:spChg>
        <pc:spChg chg="mod">
          <ac:chgData name="Yusrah Safedien" userId="21ed12d8-c8a3-4d49-8468-2271f2b9b52e" providerId="ADAL" clId="{245A6FAB-A6DE-4BAC-BAD7-022DB5DD4A14}" dt="2023-02-23T08:58:02.027" v="221"/>
          <ac:spMkLst>
            <pc:docMk/>
            <pc:sldMk cId="3094106231" sldId="271"/>
            <ac:spMk id="12" creationId="{99E0036D-B1A3-CF31-C8E3-556355B5527B}"/>
          </ac:spMkLst>
        </pc:spChg>
        <pc:spChg chg="mod">
          <ac:chgData name="Yusrah Safedien" userId="21ed12d8-c8a3-4d49-8468-2271f2b9b52e" providerId="ADAL" clId="{245A6FAB-A6DE-4BAC-BAD7-022DB5DD4A14}" dt="2023-02-23T08:58:02.027" v="221"/>
          <ac:spMkLst>
            <pc:docMk/>
            <pc:sldMk cId="3094106231" sldId="271"/>
            <ac:spMk id="13" creationId="{22128F71-E792-DF85-5C26-DCDE22893CDF}"/>
          </ac:spMkLst>
        </pc:spChg>
        <pc:spChg chg="mod">
          <ac:chgData name="Yusrah Safedien" userId="21ed12d8-c8a3-4d49-8468-2271f2b9b52e" providerId="ADAL" clId="{245A6FAB-A6DE-4BAC-BAD7-022DB5DD4A14}" dt="2023-02-23T08:58:02.027" v="221"/>
          <ac:spMkLst>
            <pc:docMk/>
            <pc:sldMk cId="3094106231" sldId="271"/>
            <ac:spMk id="14" creationId="{1EDE2E39-E5C8-311D-7A2B-615B86038F79}"/>
          </ac:spMkLst>
        </pc:spChg>
        <pc:grpChg chg="add mod">
          <ac:chgData name="Yusrah Safedien" userId="21ed12d8-c8a3-4d49-8468-2271f2b9b52e" providerId="ADAL" clId="{245A6FAB-A6DE-4BAC-BAD7-022DB5DD4A14}" dt="2023-02-23T08:42:54.489" v="218" actId="688"/>
          <ac:grpSpMkLst>
            <pc:docMk/>
            <pc:sldMk cId="3094106231" sldId="271"/>
            <ac:grpSpMk id="3" creationId="{38AF2D79-5CDC-2C22-13E7-CF5A7DA0F2D6}"/>
          </ac:grpSpMkLst>
        </pc:grpChg>
        <pc:grpChg chg="add mod">
          <ac:chgData name="Yusrah Safedien" userId="21ed12d8-c8a3-4d49-8468-2271f2b9b52e" providerId="ADAL" clId="{245A6FAB-A6DE-4BAC-BAD7-022DB5DD4A14}" dt="2023-02-23T08:43:10.865" v="220" actId="1076"/>
          <ac:grpSpMkLst>
            <pc:docMk/>
            <pc:sldMk cId="3094106231" sldId="271"/>
            <ac:grpSpMk id="7" creationId="{1BDA8645-8DEA-5971-CEE9-499C020A845D}"/>
          </ac:grpSpMkLst>
        </pc:grpChg>
        <pc:grpChg chg="add del mod">
          <ac:chgData name="Yusrah Safedien" userId="21ed12d8-c8a3-4d49-8468-2271f2b9b52e" providerId="ADAL" clId="{245A6FAB-A6DE-4BAC-BAD7-022DB5DD4A14}" dt="2023-02-23T08:58:05.022" v="222"/>
          <ac:grpSpMkLst>
            <pc:docMk/>
            <pc:sldMk cId="3094106231" sldId="271"/>
            <ac:grpSpMk id="11" creationId="{8017E537-047B-1B35-EF07-F8FEA6F19FB3}"/>
          </ac:grpSpMkLst>
        </pc:grpChg>
      </pc:sldChg>
      <pc:sldChg chg="ord">
        <pc:chgData name="Yusrah Safedien" userId="21ed12d8-c8a3-4d49-8468-2271f2b9b52e" providerId="ADAL" clId="{245A6FAB-A6DE-4BAC-BAD7-022DB5DD4A14}" dt="2023-02-23T09:08:22.641" v="251"/>
        <pc:sldMkLst>
          <pc:docMk/>
          <pc:sldMk cId="3337682326" sldId="272"/>
        </pc:sldMkLst>
      </pc:sldChg>
      <pc:sldChg chg="addSp delSp modSp add mod ord">
        <pc:chgData name="Yusrah Safedien" userId="21ed12d8-c8a3-4d49-8468-2271f2b9b52e" providerId="ADAL" clId="{245A6FAB-A6DE-4BAC-BAD7-022DB5DD4A14}" dt="2023-02-23T08:59:16.492" v="237"/>
        <pc:sldMkLst>
          <pc:docMk/>
          <pc:sldMk cId="2758991879" sldId="273"/>
        </pc:sldMkLst>
        <pc:spChg chg="add mod ord">
          <ac:chgData name="Yusrah Safedien" userId="21ed12d8-c8a3-4d49-8468-2271f2b9b52e" providerId="ADAL" clId="{245A6FAB-A6DE-4BAC-BAD7-022DB5DD4A14}" dt="2023-02-23T08:59:06.342" v="235" actId="14100"/>
          <ac:spMkLst>
            <pc:docMk/>
            <pc:sldMk cId="2758991879" sldId="273"/>
            <ac:spMk id="2" creationId="{557DDEBD-2EE1-C3F9-F19D-367C9C3D8533}"/>
          </ac:spMkLst>
        </pc:spChg>
        <pc:spChg chg="add del mod">
          <ac:chgData name="Yusrah Safedien" userId="21ed12d8-c8a3-4d49-8468-2271f2b9b52e" providerId="ADAL" clId="{245A6FAB-A6DE-4BAC-BAD7-022DB5DD4A14}" dt="2023-02-23T08:59:16.492" v="237"/>
          <ac:spMkLst>
            <pc:docMk/>
            <pc:sldMk cId="2758991879" sldId="273"/>
            <ac:spMk id="11" creationId="{999B445E-1951-DC22-5FB8-A8D912F20652}"/>
          </ac:spMkLst>
        </pc:spChg>
      </pc:sldChg>
      <pc:sldChg chg="addSp delSp modSp add del mod ord addAnim delAnim">
        <pc:chgData name="Yusrah Safedien" userId="21ed12d8-c8a3-4d49-8468-2271f2b9b52e" providerId="ADAL" clId="{245A6FAB-A6DE-4BAC-BAD7-022DB5DD4A14}" dt="2023-02-24T07:10:51.716" v="313" actId="47"/>
        <pc:sldMkLst>
          <pc:docMk/>
          <pc:sldMk cId="1894354335" sldId="276"/>
        </pc:sldMkLst>
        <pc:spChg chg="add mod">
          <ac:chgData name="Yusrah Safedien" userId="21ed12d8-c8a3-4d49-8468-2271f2b9b52e" providerId="ADAL" clId="{245A6FAB-A6DE-4BAC-BAD7-022DB5DD4A14}" dt="2023-02-24T07:09:28.336" v="297" actId="1076"/>
          <ac:spMkLst>
            <pc:docMk/>
            <pc:sldMk cId="1894354335" sldId="276"/>
            <ac:spMk id="2" creationId="{FF22584F-FC22-F84B-D0A6-0F435C8F4ADA}"/>
          </ac:spMkLst>
        </pc:spChg>
        <pc:spChg chg="mod">
          <ac:chgData name="Yusrah Safedien" userId="21ed12d8-c8a3-4d49-8468-2271f2b9b52e" providerId="ADAL" clId="{245A6FAB-A6DE-4BAC-BAD7-022DB5DD4A14}" dt="2023-02-24T07:10:13.761" v="303" actId="14100"/>
          <ac:spMkLst>
            <pc:docMk/>
            <pc:sldMk cId="1894354335" sldId="276"/>
            <ac:spMk id="8" creationId="{86E7B8AF-4F7F-510F-E3A6-D779E64365AF}"/>
          </ac:spMkLst>
        </pc:spChg>
        <pc:spChg chg="mod">
          <ac:chgData name="Yusrah Safedien" userId="21ed12d8-c8a3-4d49-8468-2271f2b9b52e" providerId="ADAL" clId="{245A6FAB-A6DE-4BAC-BAD7-022DB5DD4A14}" dt="2023-02-24T07:09:09.490" v="289" actId="1076"/>
          <ac:spMkLst>
            <pc:docMk/>
            <pc:sldMk cId="1894354335" sldId="276"/>
            <ac:spMk id="123" creationId="{C9C2C56A-C4D4-4578-84E9-27FD62603EAA}"/>
          </ac:spMkLst>
        </pc:spChg>
        <pc:spChg chg="mod">
          <ac:chgData name="Yusrah Safedien" userId="21ed12d8-c8a3-4d49-8468-2271f2b9b52e" providerId="ADAL" clId="{245A6FAB-A6DE-4BAC-BAD7-022DB5DD4A14}" dt="2023-02-24T07:08:57.016" v="285" actId="14100"/>
          <ac:spMkLst>
            <pc:docMk/>
            <pc:sldMk cId="1894354335" sldId="276"/>
            <ac:spMk id="131" creationId="{8611BD63-51EF-71E0-0207-5579ED106164}"/>
          </ac:spMkLst>
        </pc:spChg>
        <pc:spChg chg="mod ord">
          <ac:chgData name="Yusrah Safedien" userId="21ed12d8-c8a3-4d49-8468-2271f2b9b52e" providerId="ADAL" clId="{245A6FAB-A6DE-4BAC-BAD7-022DB5DD4A14}" dt="2023-02-24T07:10:34.714" v="312" actId="14100"/>
          <ac:spMkLst>
            <pc:docMk/>
            <pc:sldMk cId="1894354335" sldId="276"/>
            <ac:spMk id="151" creationId="{FA19D4A5-95F3-B4D7-7F61-F4D16AA62CF1}"/>
          </ac:spMkLst>
        </pc:spChg>
        <pc:spChg chg="add del mod ord">
          <ac:chgData name="Yusrah Safedien" userId="21ed12d8-c8a3-4d49-8468-2271f2b9b52e" providerId="ADAL" clId="{245A6FAB-A6DE-4BAC-BAD7-022DB5DD4A14}" dt="2023-02-24T07:10:01.602" v="301" actId="14100"/>
          <ac:spMkLst>
            <pc:docMk/>
            <pc:sldMk cId="1894354335" sldId="276"/>
            <ac:spMk id="152" creationId="{1F50490D-CC9B-D5EC-F309-D0989B84F4D1}"/>
          </ac:spMkLst>
        </pc:spChg>
        <pc:grpChg chg="mod">
          <ac:chgData name="Yusrah Safedien" userId="21ed12d8-c8a3-4d49-8468-2271f2b9b52e" providerId="ADAL" clId="{245A6FAB-A6DE-4BAC-BAD7-022DB5DD4A14}" dt="2023-02-24T07:08:18.083" v="277" actId="1076"/>
          <ac:grpSpMkLst>
            <pc:docMk/>
            <pc:sldMk cId="1894354335" sldId="276"/>
            <ac:grpSpMk id="76" creationId="{BD6A788A-064A-C26F-7AF1-8C88069A92E2}"/>
          </ac:grpSpMkLst>
        </pc:grpChg>
        <pc:grpChg chg="del">
          <ac:chgData name="Yusrah Safedien" userId="21ed12d8-c8a3-4d49-8468-2271f2b9b52e" providerId="ADAL" clId="{245A6FAB-A6DE-4BAC-BAD7-022DB5DD4A14}" dt="2023-02-24T07:06:53.951" v="260" actId="478"/>
          <ac:grpSpMkLst>
            <pc:docMk/>
            <pc:sldMk cId="1894354335" sldId="276"/>
            <ac:grpSpMk id="100" creationId="{C8254A29-06FA-D8C3-FB48-1357BE9B97B0}"/>
          </ac:grpSpMkLst>
        </pc:grpChg>
        <pc:picChg chg="add mod">
          <ac:chgData name="Yusrah Safedien" userId="21ed12d8-c8a3-4d49-8468-2271f2b9b52e" providerId="ADAL" clId="{245A6FAB-A6DE-4BAC-BAD7-022DB5DD4A14}" dt="2023-02-24T07:07:08.510" v="264" actId="14100"/>
          <ac:picMkLst>
            <pc:docMk/>
            <pc:sldMk cId="1894354335" sldId="276"/>
            <ac:picMk id="10" creationId="{E9DEA008-A0A2-2823-3051-E552BC893AD2}"/>
          </ac:picMkLst>
        </pc:picChg>
        <pc:picChg chg="add mod modCrop">
          <ac:chgData name="Yusrah Safedien" userId="21ed12d8-c8a3-4d49-8468-2271f2b9b52e" providerId="ADAL" clId="{245A6FAB-A6DE-4BAC-BAD7-022DB5DD4A14}" dt="2023-02-24T07:09:00.570" v="286" actId="1076"/>
          <ac:picMkLst>
            <pc:docMk/>
            <pc:sldMk cId="1894354335" sldId="276"/>
            <ac:picMk id="11" creationId="{83B12FE0-DCDF-C11C-5171-D36BD462D33D}"/>
          </ac:picMkLst>
        </pc:picChg>
        <pc:picChg chg="del">
          <ac:chgData name="Yusrah Safedien" userId="21ed12d8-c8a3-4d49-8468-2271f2b9b52e" providerId="ADAL" clId="{245A6FAB-A6DE-4BAC-BAD7-022DB5DD4A14}" dt="2023-02-24T07:07:31.748" v="267" actId="478"/>
          <ac:picMkLst>
            <pc:docMk/>
            <pc:sldMk cId="1894354335" sldId="276"/>
            <ac:picMk id="67" creationId="{1382719E-FB6F-4C50-3A9D-73429BC08922}"/>
          </ac:picMkLst>
        </pc:picChg>
        <pc:cxnChg chg="mod">
          <ac:chgData name="Yusrah Safedien" userId="21ed12d8-c8a3-4d49-8468-2271f2b9b52e" providerId="ADAL" clId="{245A6FAB-A6DE-4BAC-BAD7-022DB5DD4A14}" dt="2023-02-24T07:08:57.016" v="285" actId="14100"/>
          <ac:cxnSpMkLst>
            <pc:docMk/>
            <pc:sldMk cId="1894354335" sldId="276"/>
            <ac:cxnSpMk id="132" creationId="{310FFA21-46A7-FB03-23E5-71C87EDF24BD}"/>
          </ac:cxnSpMkLst>
        </pc:cxnChg>
        <pc:cxnChg chg="mod">
          <ac:chgData name="Yusrah Safedien" userId="21ed12d8-c8a3-4d49-8468-2271f2b9b52e" providerId="ADAL" clId="{245A6FAB-A6DE-4BAC-BAD7-022DB5DD4A14}" dt="2023-02-24T07:09:04.895" v="287" actId="14100"/>
          <ac:cxnSpMkLst>
            <pc:docMk/>
            <pc:sldMk cId="1894354335" sldId="276"/>
            <ac:cxnSpMk id="142" creationId="{2D9F1515-C3A5-57DF-A402-C70C74A2DF5E}"/>
          </ac:cxnSpMkLst>
        </pc:cxnChg>
      </pc:sldChg>
    </pc:docChg>
  </pc:docChgLst>
  <pc:docChgLst>
    <pc:chgData name="Yusrah" userId="21ed12d8-c8a3-4d49-8468-2271f2b9b52e" providerId="ADAL" clId="{A4E562A0-F491-4464-921A-F459210707AE}"/>
    <pc:docChg chg="undo custSel modSld sldOrd">
      <pc:chgData name="Yusrah" userId="21ed12d8-c8a3-4d49-8468-2271f2b9b52e" providerId="ADAL" clId="{A4E562A0-F491-4464-921A-F459210707AE}" dt="2023-02-24T06:38:35.222" v="554" actId="1076"/>
      <pc:docMkLst>
        <pc:docMk/>
      </pc:docMkLst>
      <pc:sldChg chg="modTransition">
        <pc:chgData name="Yusrah" userId="21ed12d8-c8a3-4d49-8468-2271f2b9b52e" providerId="ADAL" clId="{A4E562A0-F491-4464-921A-F459210707AE}" dt="2023-02-23T11:49:39.791" v="248"/>
        <pc:sldMkLst>
          <pc:docMk/>
          <pc:sldMk cId="3254356326" sldId="257"/>
        </pc:sldMkLst>
      </pc:sldChg>
      <pc:sldChg chg="addSp delSp modSp mod modTransition modAnim">
        <pc:chgData name="Yusrah" userId="21ed12d8-c8a3-4d49-8468-2271f2b9b52e" providerId="ADAL" clId="{A4E562A0-F491-4464-921A-F459210707AE}" dt="2023-02-24T06:35:36.936" v="541" actId="208"/>
        <pc:sldMkLst>
          <pc:docMk/>
          <pc:sldMk cId="1860944946" sldId="259"/>
        </pc:sldMkLst>
        <pc:spChg chg="add mod">
          <ac:chgData name="Yusrah" userId="21ed12d8-c8a3-4d49-8468-2271f2b9b52e" providerId="ADAL" clId="{A4E562A0-F491-4464-921A-F459210707AE}" dt="2023-02-23T11:42:23.668" v="159" actId="1076"/>
          <ac:spMkLst>
            <pc:docMk/>
            <pc:sldMk cId="1860944946" sldId="259"/>
            <ac:spMk id="3" creationId="{CBD0B367-5D2D-0ADA-9D1D-6818A0B3A158}"/>
          </ac:spMkLst>
        </pc:spChg>
        <pc:spChg chg="add mod">
          <ac:chgData name="Yusrah" userId="21ed12d8-c8a3-4d49-8468-2271f2b9b52e" providerId="ADAL" clId="{A4E562A0-F491-4464-921A-F459210707AE}" dt="2023-02-23T11:43:31.805" v="195" actId="113"/>
          <ac:spMkLst>
            <pc:docMk/>
            <pc:sldMk cId="1860944946" sldId="259"/>
            <ac:spMk id="5" creationId="{37A59D38-EBE8-3FBE-D6A8-75158144B66F}"/>
          </ac:spMkLst>
        </pc:spChg>
        <pc:spChg chg="add mod">
          <ac:chgData name="Yusrah" userId="21ed12d8-c8a3-4d49-8468-2271f2b9b52e" providerId="ADAL" clId="{A4E562A0-F491-4464-921A-F459210707AE}" dt="2023-02-23T11:43:13.689" v="193" actId="20577"/>
          <ac:spMkLst>
            <pc:docMk/>
            <pc:sldMk cId="1860944946" sldId="259"/>
            <ac:spMk id="7" creationId="{A020BD39-5CAB-0A75-89DD-BBAF3022FC83}"/>
          </ac:spMkLst>
        </pc:spChg>
        <pc:spChg chg="mod">
          <ac:chgData name="Yusrah" userId="21ed12d8-c8a3-4d49-8468-2271f2b9b52e" providerId="ADAL" clId="{A4E562A0-F491-4464-921A-F459210707AE}" dt="2023-02-23T11:42:50.440" v="172" actId="14100"/>
          <ac:spMkLst>
            <pc:docMk/>
            <pc:sldMk cId="1860944946" sldId="259"/>
            <ac:spMk id="8" creationId="{86E7B8AF-4F7F-510F-E3A6-D779E64365AF}"/>
          </ac:spMkLst>
        </pc:spChg>
        <pc:spChg chg="mod">
          <ac:chgData name="Yusrah" userId="21ed12d8-c8a3-4d49-8468-2271f2b9b52e" providerId="ADAL" clId="{A4E562A0-F491-4464-921A-F459210707AE}" dt="2023-02-23T11:42:56.003" v="173" actId="14100"/>
          <ac:spMkLst>
            <pc:docMk/>
            <pc:sldMk cId="1860944946" sldId="259"/>
            <ac:spMk id="9" creationId="{9EFA08A4-B4EA-332F-12C2-4AA527D4ECDB}"/>
          </ac:spMkLst>
        </pc:spChg>
        <pc:spChg chg="mod">
          <ac:chgData name="Yusrah" userId="21ed12d8-c8a3-4d49-8468-2271f2b9b52e" providerId="ADAL" clId="{A4E562A0-F491-4464-921A-F459210707AE}" dt="2023-02-24T06:35:36.936" v="541" actId="208"/>
          <ac:spMkLst>
            <pc:docMk/>
            <pc:sldMk cId="1860944946" sldId="259"/>
            <ac:spMk id="131" creationId="{8611BD63-51EF-71E0-0207-5579ED106164}"/>
          </ac:spMkLst>
        </pc:spChg>
        <pc:spChg chg="del mod">
          <ac:chgData name="Yusrah" userId="21ed12d8-c8a3-4d49-8468-2271f2b9b52e" providerId="ADAL" clId="{A4E562A0-F491-4464-921A-F459210707AE}" dt="2023-02-23T11:41:10.438" v="147" actId="478"/>
          <ac:spMkLst>
            <pc:docMk/>
            <pc:sldMk cId="1860944946" sldId="259"/>
            <ac:spMk id="149" creationId="{593E32DF-B46A-D241-6B97-A0D29236D573}"/>
          </ac:spMkLst>
        </pc:spChg>
        <pc:spChg chg="mod">
          <ac:chgData name="Yusrah" userId="21ed12d8-c8a3-4d49-8468-2271f2b9b52e" providerId="ADAL" clId="{A4E562A0-F491-4464-921A-F459210707AE}" dt="2023-02-23T11:41:56.226" v="155" actId="1076"/>
          <ac:spMkLst>
            <pc:docMk/>
            <pc:sldMk cId="1860944946" sldId="259"/>
            <ac:spMk id="151" creationId="{FA19D4A5-95F3-B4D7-7F61-F4D16AA62CF1}"/>
          </ac:spMkLst>
        </pc:spChg>
        <pc:spChg chg="mod">
          <ac:chgData name="Yusrah" userId="21ed12d8-c8a3-4d49-8468-2271f2b9b52e" providerId="ADAL" clId="{A4E562A0-F491-4464-921A-F459210707AE}" dt="2023-02-23T11:42:03.758" v="156" actId="1076"/>
          <ac:spMkLst>
            <pc:docMk/>
            <pc:sldMk cId="1860944946" sldId="259"/>
            <ac:spMk id="152" creationId="{1F50490D-CC9B-D5EC-F309-D0989B84F4D1}"/>
          </ac:spMkLst>
        </pc:spChg>
        <pc:spChg chg="del">
          <ac:chgData name="Yusrah" userId="21ed12d8-c8a3-4d49-8468-2271f2b9b52e" providerId="ADAL" clId="{A4E562A0-F491-4464-921A-F459210707AE}" dt="2023-02-23T11:41:19.078" v="148" actId="478"/>
          <ac:spMkLst>
            <pc:docMk/>
            <pc:sldMk cId="1860944946" sldId="259"/>
            <ac:spMk id="153" creationId="{3A61C041-1318-ABDD-7DF8-66FC826B9C7F}"/>
          </ac:spMkLst>
        </pc:spChg>
        <pc:grpChg chg="mod">
          <ac:chgData name="Yusrah" userId="21ed12d8-c8a3-4d49-8468-2271f2b9b52e" providerId="ADAL" clId="{A4E562A0-F491-4464-921A-F459210707AE}" dt="2023-02-23T11:41:40.603" v="152" actId="1076"/>
          <ac:grpSpMkLst>
            <pc:docMk/>
            <pc:sldMk cId="1860944946" sldId="259"/>
            <ac:grpSpMk id="76" creationId="{BD6A788A-064A-C26F-7AF1-8C88069A92E2}"/>
          </ac:grpSpMkLst>
        </pc:grpChg>
        <pc:cxnChg chg="mod">
          <ac:chgData name="Yusrah" userId="21ed12d8-c8a3-4d49-8468-2271f2b9b52e" providerId="ADAL" clId="{A4E562A0-F491-4464-921A-F459210707AE}" dt="2023-02-23T11:42:09.959" v="157" actId="14100"/>
          <ac:cxnSpMkLst>
            <pc:docMk/>
            <pc:sldMk cId="1860944946" sldId="259"/>
            <ac:cxnSpMk id="115" creationId="{A0855079-1B06-90BC-1B07-3291E3C684D6}"/>
          </ac:cxnSpMkLst>
        </pc:cxnChg>
      </pc:sldChg>
      <pc:sldChg chg="addSp delSp modSp mod modTransition">
        <pc:chgData name="Yusrah" userId="21ed12d8-c8a3-4d49-8468-2271f2b9b52e" providerId="ADAL" clId="{A4E562A0-F491-4464-921A-F459210707AE}" dt="2023-02-23T11:49:20.348" v="246"/>
        <pc:sldMkLst>
          <pc:docMk/>
          <pc:sldMk cId="2352568571" sldId="266"/>
        </pc:sldMkLst>
        <pc:spChg chg="add del mod">
          <ac:chgData name="Yusrah" userId="21ed12d8-c8a3-4d49-8468-2271f2b9b52e" providerId="ADAL" clId="{A4E562A0-F491-4464-921A-F459210707AE}" dt="2023-02-23T11:47:32.601" v="232" actId="478"/>
          <ac:spMkLst>
            <pc:docMk/>
            <pc:sldMk cId="2352568571" sldId="266"/>
            <ac:spMk id="2" creationId="{11C32682-59B1-5279-231F-EF5CC5F3ACFB}"/>
          </ac:spMkLst>
        </pc:spChg>
        <pc:spChg chg="mod">
          <ac:chgData name="Yusrah" userId="21ed12d8-c8a3-4d49-8468-2271f2b9b52e" providerId="ADAL" clId="{A4E562A0-F491-4464-921A-F459210707AE}" dt="2023-02-23T11:47:26.039" v="230" actId="1076"/>
          <ac:spMkLst>
            <pc:docMk/>
            <pc:sldMk cId="2352568571" sldId="266"/>
            <ac:spMk id="3" creationId="{9436B850-15F2-41BC-A54E-6E0F332F011D}"/>
          </ac:spMkLst>
        </pc:spChg>
        <pc:spChg chg="mod">
          <ac:chgData name="Yusrah" userId="21ed12d8-c8a3-4d49-8468-2271f2b9b52e" providerId="ADAL" clId="{A4E562A0-F491-4464-921A-F459210707AE}" dt="2023-02-23T11:46:42.919" v="227" actId="114"/>
          <ac:spMkLst>
            <pc:docMk/>
            <pc:sldMk cId="2352568571" sldId="266"/>
            <ac:spMk id="4" creationId="{A9B74FAF-1757-48A8-BBFB-722E8E1D6FA4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6" creationId="{C9FAB44B-F1A9-406C-8DC0-7BC29AA64A5B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7" creationId="{12B0F9D4-64CB-42CD-88AA-7E8CAD1F1229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8" creationId="{0FD5A500-BBCF-4857-86E7-EBF5AA53DDB4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9" creationId="{443598C0-BD9C-4522-87F3-C9C8F628EF08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10" creationId="{426B4897-8470-4A76-9FA9-4E7CD62BFE0C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11" creationId="{08884941-111D-4BB6-BD63-1DA532A17165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12" creationId="{0E89D6C0-E5F8-47FF-8190-4361ED777159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13" creationId="{F2B683ED-11A9-4ED1-A941-C7F0C5096E24}"/>
          </ac:spMkLst>
        </pc:spChg>
        <pc:spChg chg="mod">
          <ac:chgData name="Yusrah" userId="21ed12d8-c8a3-4d49-8468-2271f2b9b52e" providerId="ADAL" clId="{A4E562A0-F491-4464-921A-F459210707AE}" dt="2023-02-23T11:45:56.382" v="220" actId="1076"/>
          <ac:spMkLst>
            <pc:docMk/>
            <pc:sldMk cId="2352568571" sldId="266"/>
            <ac:spMk id="14" creationId="{5F24A4C5-7DDA-4711-B85E-9A4348702CB8}"/>
          </ac:spMkLst>
        </pc:spChg>
        <pc:grpChg chg="del mod">
          <ac:chgData name="Yusrah" userId="21ed12d8-c8a3-4d49-8468-2271f2b9b52e" providerId="ADAL" clId="{A4E562A0-F491-4464-921A-F459210707AE}" dt="2023-02-23T11:47:35.809" v="233" actId="478"/>
          <ac:grpSpMkLst>
            <pc:docMk/>
            <pc:sldMk cId="2352568571" sldId="266"/>
            <ac:grpSpMk id="5" creationId="{5D1C056A-1D7A-4D89-A2E0-446D9944C6FB}"/>
          </ac:grpSpMkLst>
        </pc:grpChg>
        <pc:grpChg chg="del">
          <ac:chgData name="Yusrah" userId="21ed12d8-c8a3-4d49-8468-2271f2b9b52e" providerId="ADAL" clId="{A4E562A0-F491-4464-921A-F459210707AE}" dt="2023-02-23T11:47:37.814" v="234" actId="478"/>
          <ac:grpSpMkLst>
            <pc:docMk/>
            <pc:sldMk cId="2352568571" sldId="266"/>
            <ac:grpSpMk id="19" creationId="{28514796-5CCE-4908-9069-378D749B8407}"/>
          </ac:grpSpMkLst>
        </pc:grpChg>
        <pc:picChg chg="add mod">
          <ac:chgData name="Yusrah" userId="21ed12d8-c8a3-4d49-8468-2271f2b9b52e" providerId="ADAL" clId="{A4E562A0-F491-4464-921A-F459210707AE}" dt="2023-02-23T11:47:20.133" v="229" actId="1076"/>
          <ac:picMkLst>
            <pc:docMk/>
            <pc:sldMk cId="2352568571" sldId="266"/>
            <ac:picMk id="15" creationId="{5970D098-42CB-7CF7-6590-16C19E265AF2}"/>
          </ac:picMkLst>
        </pc:picChg>
        <pc:picChg chg="add mod">
          <ac:chgData name="Yusrah" userId="21ed12d8-c8a3-4d49-8468-2271f2b9b52e" providerId="ADAL" clId="{A4E562A0-F491-4464-921A-F459210707AE}" dt="2023-02-23T11:47:20.133" v="229" actId="1076"/>
          <ac:picMkLst>
            <pc:docMk/>
            <pc:sldMk cId="2352568571" sldId="266"/>
            <ac:picMk id="16" creationId="{61906655-03C1-16E8-5585-842D9353E20A}"/>
          </ac:picMkLst>
        </pc:picChg>
      </pc:sldChg>
      <pc:sldChg chg="modTransition">
        <pc:chgData name="Yusrah" userId="21ed12d8-c8a3-4d49-8468-2271f2b9b52e" providerId="ADAL" clId="{A4E562A0-F491-4464-921A-F459210707AE}" dt="2023-02-23T11:49:49.083" v="250"/>
        <pc:sldMkLst>
          <pc:docMk/>
          <pc:sldMk cId="2549077749" sldId="269"/>
        </pc:sldMkLst>
      </pc:sldChg>
      <pc:sldChg chg="modTransition">
        <pc:chgData name="Yusrah" userId="21ed12d8-c8a3-4d49-8468-2271f2b9b52e" providerId="ADAL" clId="{A4E562A0-F491-4464-921A-F459210707AE}" dt="2023-02-23T12:47:03.944" v="490"/>
        <pc:sldMkLst>
          <pc:docMk/>
          <pc:sldMk cId="1643706651" sldId="270"/>
        </pc:sldMkLst>
      </pc:sldChg>
      <pc:sldChg chg="ord modTransition">
        <pc:chgData name="Yusrah" userId="21ed12d8-c8a3-4d49-8468-2271f2b9b52e" providerId="ADAL" clId="{A4E562A0-F491-4464-921A-F459210707AE}" dt="2023-02-23T12:47:08.691" v="491"/>
        <pc:sldMkLst>
          <pc:docMk/>
          <pc:sldMk cId="3094106231" sldId="271"/>
        </pc:sldMkLst>
      </pc:sldChg>
      <pc:sldChg chg="modTransition">
        <pc:chgData name="Yusrah" userId="21ed12d8-c8a3-4d49-8468-2271f2b9b52e" providerId="ADAL" clId="{A4E562A0-F491-4464-921A-F459210707AE}" dt="2023-02-23T12:46:47.610" v="486"/>
        <pc:sldMkLst>
          <pc:docMk/>
          <pc:sldMk cId="3337682326" sldId="272"/>
        </pc:sldMkLst>
      </pc:sldChg>
      <pc:sldChg chg="addSp delSp modSp mod ord modTransition modAnim">
        <pc:chgData name="Yusrah" userId="21ed12d8-c8a3-4d49-8468-2271f2b9b52e" providerId="ADAL" clId="{A4E562A0-F491-4464-921A-F459210707AE}" dt="2023-02-24T06:38:35.222" v="554" actId="1076"/>
        <pc:sldMkLst>
          <pc:docMk/>
          <pc:sldMk cId="2758991879" sldId="273"/>
        </pc:sldMkLst>
        <pc:spChg chg="add del">
          <ac:chgData name="Yusrah" userId="21ed12d8-c8a3-4d49-8468-2271f2b9b52e" providerId="ADAL" clId="{A4E562A0-F491-4464-921A-F459210707AE}" dt="2023-02-23T11:34:50.460" v="69" actId="478"/>
          <ac:spMkLst>
            <pc:docMk/>
            <pc:sldMk cId="2758991879" sldId="273"/>
            <ac:spMk id="26" creationId="{6997E0F0-3E60-F668-DBC4-723B68EF9F61}"/>
          </ac:spMkLst>
        </pc:spChg>
        <pc:spChg chg="add del mod">
          <ac:chgData name="Yusrah" userId="21ed12d8-c8a3-4d49-8468-2271f2b9b52e" providerId="ADAL" clId="{A4E562A0-F491-4464-921A-F459210707AE}" dt="2023-02-23T11:35:09.163" v="72" actId="478"/>
          <ac:spMkLst>
            <pc:docMk/>
            <pc:sldMk cId="2758991879" sldId="273"/>
            <ac:spMk id="28" creationId="{C4F7BD56-3CDE-EA8D-A923-80446C3E8527}"/>
          </ac:spMkLst>
        </pc:spChg>
        <pc:spChg chg="add mod">
          <ac:chgData name="Yusrah" userId="21ed12d8-c8a3-4d49-8468-2271f2b9b52e" providerId="ADAL" clId="{A4E562A0-F491-4464-921A-F459210707AE}" dt="2023-02-23T11:38:25.580" v="110" actId="1076"/>
          <ac:spMkLst>
            <pc:docMk/>
            <pc:sldMk cId="2758991879" sldId="273"/>
            <ac:spMk id="31" creationId="{C7396D49-24AD-D3FF-04BB-92E8575AEE6A}"/>
          </ac:spMkLst>
        </pc:spChg>
        <pc:spChg chg="add mod">
          <ac:chgData name="Yusrah" userId="21ed12d8-c8a3-4d49-8468-2271f2b9b52e" providerId="ADAL" clId="{A4E562A0-F491-4464-921A-F459210707AE}" dt="2023-02-24T06:38:35.222" v="554" actId="1076"/>
          <ac:spMkLst>
            <pc:docMk/>
            <pc:sldMk cId="2758991879" sldId="273"/>
            <ac:spMk id="32" creationId="{0486374D-0881-50D0-E9E6-D61239B514CF}"/>
          </ac:spMkLst>
        </pc:spChg>
        <pc:spChg chg="add mod">
          <ac:chgData name="Yusrah" userId="21ed12d8-c8a3-4d49-8468-2271f2b9b52e" providerId="ADAL" clId="{A4E562A0-F491-4464-921A-F459210707AE}" dt="2023-02-23T11:40:34.780" v="145" actId="20577"/>
          <ac:spMkLst>
            <pc:docMk/>
            <pc:sldMk cId="2758991879" sldId="273"/>
            <ac:spMk id="33" creationId="{441850C4-ECFB-B9DE-09DE-B7C99D128F99}"/>
          </ac:spMkLst>
        </pc:spChg>
        <pc:spChg chg="add mod">
          <ac:chgData name="Yusrah" userId="21ed12d8-c8a3-4d49-8468-2271f2b9b52e" providerId="ADAL" clId="{A4E562A0-F491-4464-921A-F459210707AE}" dt="2023-02-24T06:36:32.086" v="550" actId="14100"/>
          <ac:spMkLst>
            <pc:docMk/>
            <pc:sldMk cId="2758991879" sldId="273"/>
            <ac:spMk id="43" creationId="{619FF6B3-994A-1F5F-1E22-455BCB552C19}"/>
          </ac:spMkLst>
        </pc:spChg>
        <pc:spChg chg="add mod">
          <ac:chgData name="Yusrah" userId="21ed12d8-c8a3-4d49-8468-2271f2b9b52e" providerId="ADAL" clId="{A4E562A0-F491-4464-921A-F459210707AE}" dt="2023-02-24T06:36:25.493" v="549" actId="14100"/>
          <ac:spMkLst>
            <pc:docMk/>
            <pc:sldMk cId="2758991879" sldId="273"/>
            <ac:spMk id="53" creationId="{3E54828F-7370-7410-2ED4-C4D27E2EE71B}"/>
          </ac:spMkLst>
        </pc:spChg>
        <pc:spChg chg="add mod">
          <ac:chgData name="Yusrah" userId="21ed12d8-c8a3-4d49-8468-2271f2b9b52e" providerId="ADAL" clId="{A4E562A0-F491-4464-921A-F459210707AE}" dt="2023-02-24T06:36:44.131" v="552" actId="1076"/>
          <ac:spMkLst>
            <pc:docMk/>
            <pc:sldMk cId="2758991879" sldId="273"/>
            <ac:spMk id="58" creationId="{70A5F4CA-CA41-D8F0-D389-BC3864E89B4B}"/>
          </ac:spMkLst>
        </pc:spChg>
        <pc:spChg chg="add mod">
          <ac:chgData name="Yusrah" userId="21ed12d8-c8a3-4d49-8468-2271f2b9b52e" providerId="ADAL" clId="{A4E562A0-F491-4464-921A-F459210707AE}" dt="2023-02-23T12:32:08.235" v="453" actId="14100"/>
          <ac:spMkLst>
            <pc:docMk/>
            <pc:sldMk cId="2758991879" sldId="273"/>
            <ac:spMk id="66" creationId="{4F932168-6CA5-2393-478D-A0F38E783325}"/>
          </ac:spMkLst>
        </pc:spChg>
        <pc:spChg chg="add mod">
          <ac:chgData name="Yusrah" userId="21ed12d8-c8a3-4d49-8468-2271f2b9b52e" providerId="ADAL" clId="{A4E562A0-F491-4464-921A-F459210707AE}" dt="2023-02-23T12:32:28.762" v="456" actId="14100"/>
          <ac:spMkLst>
            <pc:docMk/>
            <pc:sldMk cId="2758991879" sldId="273"/>
            <ac:spMk id="67" creationId="{52541843-DFC5-ECD9-7D65-5A171B74C90B}"/>
          </ac:spMkLst>
        </pc:spChg>
        <pc:grpChg chg="mod">
          <ac:chgData name="Yusrah" userId="21ed12d8-c8a3-4d49-8468-2271f2b9b52e" providerId="ADAL" clId="{A4E562A0-F491-4464-921A-F459210707AE}" dt="2023-02-23T12:52:07.490" v="530" actId="1076"/>
          <ac:grpSpMkLst>
            <pc:docMk/>
            <pc:sldMk cId="2758991879" sldId="273"/>
            <ac:grpSpMk id="3" creationId="{38AF2D79-5CDC-2C22-13E7-CF5A7DA0F2D6}"/>
          </ac:grpSpMkLst>
        </pc:grpChg>
        <pc:grpChg chg="del">
          <ac:chgData name="Yusrah" userId="21ed12d8-c8a3-4d49-8468-2271f2b9b52e" providerId="ADAL" clId="{A4E562A0-F491-4464-921A-F459210707AE}" dt="2023-02-23T09:31:52.972" v="4" actId="478"/>
          <ac:grpSpMkLst>
            <pc:docMk/>
            <pc:sldMk cId="2758991879" sldId="273"/>
            <ac:grpSpMk id="7" creationId="{1BDA8645-8DEA-5971-CEE9-499C020A845D}"/>
          </ac:grpSpMkLst>
        </pc:grpChg>
        <pc:grpChg chg="add del mod">
          <ac:chgData name="Yusrah" userId="21ed12d8-c8a3-4d49-8468-2271f2b9b52e" providerId="ADAL" clId="{A4E562A0-F491-4464-921A-F459210707AE}" dt="2023-02-23T12:18:02.866" v="427" actId="165"/>
          <ac:grpSpMkLst>
            <pc:docMk/>
            <pc:sldMk cId="2758991879" sldId="273"/>
            <ac:grpSpMk id="17" creationId="{96D82DAD-8134-FD1A-4767-8DC2EA137027}"/>
          </ac:grpSpMkLst>
        </pc:grpChg>
        <pc:grpChg chg="add mod">
          <ac:chgData name="Yusrah" userId="21ed12d8-c8a3-4d49-8468-2271f2b9b52e" providerId="ADAL" clId="{A4E562A0-F491-4464-921A-F459210707AE}" dt="2023-02-23T11:37:02.079" v="94" actId="1076"/>
          <ac:grpSpMkLst>
            <pc:docMk/>
            <pc:sldMk cId="2758991879" sldId="273"/>
            <ac:grpSpMk id="22" creationId="{D4D872F1-88F2-3057-A633-D1CD081A43D1}"/>
          </ac:grpSpMkLst>
        </pc:grpChg>
        <pc:grpChg chg="add del mod">
          <ac:chgData name="Yusrah" userId="21ed12d8-c8a3-4d49-8468-2271f2b9b52e" providerId="ADAL" clId="{A4E562A0-F491-4464-921A-F459210707AE}" dt="2023-02-23T12:00:41.089" v="302" actId="165"/>
          <ac:grpSpMkLst>
            <pc:docMk/>
            <pc:sldMk cId="2758991879" sldId="273"/>
            <ac:grpSpMk id="34" creationId="{12EF2049-6FF7-CCA0-A5FD-B88FBC745AED}"/>
          </ac:grpSpMkLst>
        </pc:grpChg>
        <pc:picChg chg="add del mod modCrop">
          <ac:chgData name="Yusrah" userId="21ed12d8-c8a3-4d49-8468-2271f2b9b52e" providerId="ADAL" clId="{A4E562A0-F491-4464-921A-F459210707AE}" dt="2023-02-23T11:17:16.147" v="7" actId="478"/>
          <ac:picMkLst>
            <pc:docMk/>
            <pc:sldMk cId="2758991879" sldId="273"/>
            <ac:picMk id="12" creationId="{6389E8A4-12FC-AC90-F68E-3D36E532BE60}"/>
          </ac:picMkLst>
        </pc:picChg>
        <pc:picChg chg="add mod topLvl modCrop">
          <ac:chgData name="Yusrah" userId="21ed12d8-c8a3-4d49-8468-2271f2b9b52e" providerId="ADAL" clId="{A4E562A0-F491-4464-921A-F459210707AE}" dt="2023-02-23T12:18:02.866" v="427" actId="165"/>
          <ac:picMkLst>
            <pc:docMk/>
            <pc:sldMk cId="2758991879" sldId="273"/>
            <ac:picMk id="14" creationId="{33A731FF-8EEB-3DD5-4D48-4CB4EA5759FF}"/>
          </ac:picMkLst>
        </pc:picChg>
        <pc:picChg chg="add mod topLvl modCrop">
          <ac:chgData name="Yusrah" userId="21ed12d8-c8a3-4d49-8468-2271f2b9b52e" providerId="ADAL" clId="{A4E562A0-F491-4464-921A-F459210707AE}" dt="2023-02-23T12:26:06.065" v="428" actId="1076"/>
          <ac:picMkLst>
            <pc:docMk/>
            <pc:sldMk cId="2758991879" sldId="273"/>
            <ac:picMk id="16" creationId="{92CEEDD7-D28B-122C-5435-6C79F3817E27}"/>
          </ac:picMkLst>
        </pc:picChg>
        <pc:picChg chg="add mod modCrop">
          <ac:chgData name="Yusrah" userId="21ed12d8-c8a3-4d49-8468-2271f2b9b52e" providerId="ADAL" clId="{A4E562A0-F491-4464-921A-F459210707AE}" dt="2023-02-23T11:30:09.199" v="51" actId="164"/>
          <ac:picMkLst>
            <pc:docMk/>
            <pc:sldMk cId="2758991879" sldId="273"/>
            <ac:picMk id="19" creationId="{B79B740B-6CFB-35E0-9E11-3EE8513EFA2C}"/>
          </ac:picMkLst>
        </pc:picChg>
        <pc:picChg chg="add mod modCrop">
          <ac:chgData name="Yusrah" userId="21ed12d8-c8a3-4d49-8468-2271f2b9b52e" providerId="ADAL" clId="{A4E562A0-F491-4464-921A-F459210707AE}" dt="2023-02-23T11:30:09.199" v="51" actId="164"/>
          <ac:picMkLst>
            <pc:docMk/>
            <pc:sldMk cId="2758991879" sldId="273"/>
            <ac:picMk id="21" creationId="{1C2D7C73-AE2E-E7F5-EE3F-452103339872}"/>
          </ac:picMkLst>
        </pc:picChg>
        <pc:picChg chg="add mod modCrop">
          <ac:chgData name="Yusrah" userId="21ed12d8-c8a3-4d49-8468-2271f2b9b52e" providerId="ADAL" clId="{A4E562A0-F491-4464-921A-F459210707AE}" dt="2023-02-24T06:35:57.402" v="545" actId="1076"/>
          <ac:picMkLst>
            <pc:docMk/>
            <pc:sldMk cId="2758991879" sldId="273"/>
            <ac:picMk id="24" creationId="{ADF182D9-7F2E-E78E-8101-C8850E510F29}"/>
          </ac:picMkLst>
        </pc:picChg>
        <pc:picChg chg="add mod modCrop">
          <ac:chgData name="Yusrah" userId="21ed12d8-c8a3-4d49-8468-2271f2b9b52e" providerId="ADAL" clId="{A4E562A0-F491-4464-921A-F459210707AE}" dt="2023-02-24T06:36:02.048" v="546" actId="1076"/>
          <ac:picMkLst>
            <pc:docMk/>
            <pc:sldMk cId="2758991879" sldId="273"/>
            <ac:picMk id="30" creationId="{D1777BD9-246F-686A-1F26-51D0CE17FB43}"/>
          </ac:picMkLst>
        </pc:picChg>
        <pc:picChg chg="mod topLvl modCrop">
          <ac:chgData name="Yusrah" userId="21ed12d8-c8a3-4d49-8468-2271f2b9b52e" providerId="ADAL" clId="{A4E562A0-F491-4464-921A-F459210707AE}" dt="2023-02-23T12:28:31.943" v="437" actId="208"/>
          <ac:picMkLst>
            <pc:docMk/>
            <pc:sldMk cId="2758991879" sldId="273"/>
            <ac:picMk id="35" creationId="{E895CD8D-C910-30B7-E542-11A16F3A9A4A}"/>
          </ac:picMkLst>
        </pc:picChg>
        <pc:picChg chg="del mod topLvl">
          <ac:chgData name="Yusrah" userId="21ed12d8-c8a3-4d49-8468-2271f2b9b52e" providerId="ADAL" clId="{A4E562A0-F491-4464-921A-F459210707AE}" dt="2023-02-23T12:02:44.032" v="313" actId="478"/>
          <ac:picMkLst>
            <pc:docMk/>
            <pc:sldMk cId="2758991879" sldId="273"/>
            <ac:picMk id="36" creationId="{177533BC-DCBB-350D-235D-F3947CDD4028}"/>
          </ac:picMkLst>
        </pc:picChg>
        <pc:picChg chg="add del mod">
          <ac:chgData name="Yusrah" userId="21ed12d8-c8a3-4d49-8468-2271f2b9b52e" providerId="ADAL" clId="{A4E562A0-F491-4464-921A-F459210707AE}" dt="2023-02-23T12:02:49.282" v="315" actId="478"/>
          <ac:picMkLst>
            <pc:docMk/>
            <pc:sldMk cId="2758991879" sldId="273"/>
            <ac:picMk id="37" creationId="{F102832D-4E98-2B64-0DBA-BF770A7181DA}"/>
          </ac:picMkLst>
        </pc:picChg>
        <pc:picChg chg="add del mod">
          <ac:chgData name="Yusrah" userId="21ed12d8-c8a3-4d49-8468-2271f2b9b52e" providerId="ADAL" clId="{A4E562A0-F491-4464-921A-F459210707AE}" dt="2023-02-23T12:02:49.282" v="315" actId="478"/>
          <ac:picMkLst>
            <pc:docMk/>
            <pc:sldMk cId="2758991879" sldId="273"/>
            <ac:picMk id="38" creationId="{A109FCE1-CDD0-CDAE-37E7-C22DEF888630}"/>
          </ac:picMkLst>
        </pc:picChg>
        <pc:picChg chg="add mod modCrop">
          <ac:chgData name="Yusrah" userId="21ed12d8-c8a3-4d49-8468-2271f2b9b52e" providerId="ADAL" clId="{A4E562A0-F491-4464-921A-F459210707AE}" dt="2023-02-23T12:28:34.876" v="438" actId="208"/>
          <ac:picMkLst>
            <pc:docMk/>
            <pc:sldMk cId="2758991879" sldId="273"/>
            <ac:picMk id="39" creationId="{7B20FCD0-E854-35EB-13AC-2081D0041EF6}"/>
          </ac:picMkLst>
        </pc:picChg>
        <pc:picChg chg="add mod modCrop">
          <ac:chgData name="Yusrah" userId="21ed12d8-c8a3-4d49-8468-2271f2b9b52e" providerId="ADAL" clId="{A4E562A0-F491-4464-921A-F459210707AE}" dt="2023-02-23T12:28:25.052" v="436" actId="208"/>
          <ac:picMkLst>
            <pc:docMk/>
            <pc:sldMk cId="2758991879" sldId="273"/>
            <ac:picMk id="40" creationId="{692B556E-58F0-1C56-DB51-7E68D5C6CE97}"/>
          </ac:picMkLst>
        </pc:picChg>
        <pc:picChg chg="add mod modCrop">
          <ac:chgData name="Yusrah" userId="21ed12d8-c8a3-4d49-8468-2271f2b9b52e" providerId="ADAL" clId="{A4E562A0-F491-4464-921A-F459210707AE}" dt="2023-02-23T12:31:53.399" v="450" actId="208"/>
          <ac:picMkLst>
            <pc:docMk/>
            <pc:sldMk cId="2758991879" sldId="273"/>
            <ac:picMk id="41" creationId="{9403E7E3-A5C2-7FEB-79EA-3D0AB6A2814C}"/>
          </ac:picMkLst>
        </pc:picChg>
        <pc:picChg chg="add mod modCrop">
          <ac:chgData name="Yusrah" userId="21ed12d8-c8a3-4d49-8468-2271f2b9b52e" providerId="ADAL" clId="{A4E562A0-F491-4464-921A-F459210707AE}" dt="2023-02-23T12:31:48.890" v="449" actId="208"/>
          <ac:picMkLst>
            <pc:docMk/>
            <pc:sldMk cId="2758991879" sldId="273"/>
            <ac:picMk id="42" creationId="{2F5D5170-01D8-0393-6EFB-E383BDEA6B14}"/>
          </ac:picMkLst>
        </pc:picChg>
        <pc:cxnChg chg="add mod">
          <ac:chgData name="Yusrah" userId="21ed12d8-c8a3-4d49-8468-2271f2b9b52e" providerId="ADAL" clId="{A4E562A0-F491-4464-921A-F459210707AE}" dt="2023-02-24T06:36:32.086" v="550" actId="14100"/>
          <ac:cxnSpMkLst>
            <pc:docMk/>
            <pc:sldMk cId="2758991879" sldId="273"/>
            <ac:cxnSpMk id="44" creationId="{832EC25D-D374-A172-D243-E9C4FC81D4F7}"/>
          </ac:cxnSpMkLst>
        </pc:cxnChg>
        <pc:cxnChg chg="add mod">
          <ac:chgData name="Yusrah" userId="21ed12d8-c8a3-4d49-8468-2271f2b9b52e" providerId="ADAL" clId="{A4E562A0-F491-4464-921A-F459210707AE}" dt="2023-02-24T06:36:25.493" v="549" actId="14100"/>
          <ac:cxnSpMkLst>
            <pc:docMk/>
            <pc:sldMk cId="2758991879" sldId="273"/>
            <ac:cxnSpMk id="54" creationId="{6F92A09B-6249-A2C7-3E84-9E9A4C3CBC35}"/>
          </ac:cxnSpMkLst>
        </pc:cxnChg>
        <pc:cxnChg chg="add mod">
          <ac:chgData name="Yusrah" userId="21ed12d8-c8a3-4d49-8468-2271f2b9b52e" providerId="ADAL" clId="{A4E562A0-F491-4464-921A-F459210707AE}" dt="2023-02-24T06:36:48.699" v="553" actId="14100"/>
          <ac:cxnSpMkLst>
            <pc:docMk/>
            <pc:sldMk cId="2758991879" sldId="273"/>
            <ac:cxnSpMk id="59" creationId="{C0E858AF-CD32-7A29-DAF5-5C24D5FC0FBD}"/>
          </ac:cxnSpMkLst>
        </pc:cxnChg>
        <pc:cxnChg chg="add mod">
          <ac:chgData name="Yusrah" userId="21ed12d8-c8a3-4d49-8468-2271f2b9b52e" providerId="ADAL" clId="{A4E562A0-F491-4464-921A-F459210707AE}" dt="2023-02-24T06:36:08.292" v="547" actId="14100"/>
          <ac:cxnSpMkLst>
            <pc:docMk/>
            <pc:sldMk cId="2758991879" sldId="273"/>
            <ac:cxnSpMk id="63" creationId="{44E658E3-4E48-CB2F-3F58-08D00B907620}"/>
          </ac:cxnSpMkLst>
        </pc:cxnChg>
        <pc:cxnChg chg="add mod">
          <ac:chgData name="Yusrah" userId="21ed12d8-c8a3-4d49-8468-2271f2b9b52e" providerId="ADAL" clId="{A4E562A0-F491-4464-921A-F459210707AE}" dt="2023-02-24T06:35:50.749" v="543" actId="208"/>
          <ac:cxnSpMkLst>
            <pc:docMk/>
            <pc:sldMk cId="2758991879" sldId="273"/>
            <ac:cxnSpMk id="64" creationId="{9AD82C0B-BD87-087E-755B-E97653EBBC6C}"/>
          </ac:cxnSpMkLst>
        </pc:cxnChg>
        <pc:cxnChg chg="add mod">
          <ac:chgData name="Yusrah" userId="21ed12d8-c8a3-4d49-8468-2271f2b9b52e" providerId="ADAL" clId="{A4E562A0-F491-4464-921A-F459210707AE}" dt="2023-02-24T06:36:12.575" v="548" actId="14100"/>
          <ac:cxnSpMkLst>
            <pc:docMk/>
            <pc:sldMk cId="2758991879" sldId="273"/>
            <ac:cxnSpMk id="65" creationId="{63F03629-97BC-57CF-C1F7-D491E62EBAF7}"/>
          </ac:cxnSpMkLst>
        </pc:cxnChg>
      </pc:sldChg>
      <pc:sldChg chg="modTransition">
        <pc:chgData name="Yusrah" userId="21ed12d8-c8a3-4d49-8468-2271f2b9b52e" providerId="ADAL" clId="{A4E562A0-F491-4464-921A-F459210707AE}" dt="2023-02-23T12:47:00.685" v="489"/>
        <pc:sldMkLst>
          <pc:docMk/>
          <pc:sldMk cId="336219111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821990-FED5-76B0-F10B-C0999AF50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8" t="11943" r="27678" b="24983"/>
          <a:stretch/>
        </p:blipFill>
        <p:spPr>
          <a:xfrm>
            <a:off x="4743427" y="5375346"/>
            <a:ext cx="569185" cy="592931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300EE17-C6DE-7D92-F7A6-FBB4D949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9" y="5289641"/>
            <a:ext cx="829376" cy="829376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695930" y="3627648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 Code </a:t>
            </a:r>
          </a:p>
          <a:p>
            <a:r>
              <a:rPr lang="en-US" sz="54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Layout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1397910" y="5375346"/>
            <a:ext cx="353619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By Tech Loyalties</a:t>
            </a:r>
          </a:p>
          <a:p>
            <a:r>
              <a:rPr lang="en-US"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</a:t>
            </a:r>
            <a:r>
              <a:rPr lang="en-US" sz="1600" i="1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Mzamomtsha</a:t>
            </a:r>
            <a:r>
              <a:rPr lang="en-US"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Primary School Project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5D2C6A86-E86D-CC30-2D15-3DE9C33B4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961053" cy="6887627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97D9731-93AC-A987-141D-E6657BC6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30946" y="0"/>
            <a:ext cx="3961053" cy="6887627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3900C-04BF-7221-52C4-778B9A598DAC}"/>
              </a:ext>
            </a:extLst>
          </p:cNvPr>
          <p:cNvSpPr/>
          <p:nvPr/>
        </p:nvSpPr>
        <p:spPr>
          <a:xfrm>
            <a:off x="2549971" y="5235700"/>
            <a:ext cx="1501885" cy="535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Box-3</a:t>
            </a:r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6913E1-CFEB-0D31-8833-4B744C234E91}"/>
              </a:ext>
            </a:extLst>
          </p:cNvPr>
          <p:cNvSpPr/>
          <p:nvPr/>
        </p:nvSpPr>
        <p:spPr>
          <a:xfrm>
            <a:off x="2527607" y="4432804"/>
            <a:ext cx="1501884" cy="535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Box-2</a:t>
            </a:r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22B52-C0C7-0A67-9979-342672482170}"/>
              </a:ext>
            </a:extLst>
          </p:cNvPr>
          <p:cNvSpPr/>
          <p:nvPr/>
        </p:nvSpPr>
        <p:spPr>
          <a:xfrm>
            <a:off x="2527607" y="3708756"/>
            <a:ext cx="1501884" cy="510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Box-1</a:t>
            </a:r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7E7A8-DC17-48F1-4D42-37EC51A0C9B5}"/>
              </a:ext>
            </a:extLst>
          </p:cNvPr>
          <p:cNvSpPr/>
          <p:nvPr/>
        </p:nvSpPr>
        <p:spPr>
          <a:xfrm>
            <a:off x="9027039" y="106522"/>
            <a:ext cx="2009553" cy="1854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34749-9BBF-04A7-8D91-2F73B28DFA45}"/>
              </a:ext>
            </a:extLst>
          </p:cNvPr>
          <p:cNvSpPr txBox="1"/>
          <p:nvPr/>
        </p:nvSpPr>
        <p:spPr>
          <a:xfrm>
            <a:off x="9197161" y="179754"/>
            <a:ext cx="183943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Flexbox Variables:</a:t>
            </a:r>
          </a:p>
          <a:p>
            <a:r>
              <a:rPr lang="en-US"/>
              <a:t>Main Flexbox:</a:t>
            </a:r>
          </a:p>
          <a:p>
            <a:r>
              <a:rPr lang="en-US" sz="1500"/>
              <a:t>=main-container</a:t>
            </a:r>
          </a:p>
          <a:p>
            <a:r>
              <a:rPr lang="en-US"/>
              <a:t>Flexbox Items:</a:t>
            </a:r>
          </a:p>
          <a:p>
            <a:r>
              <a:rPr lang="en-US" sz="1500"/>
              <a:t>=Box-1, Box-2, Box-3</a:t>
            </a:r>
            <a:endParaRPr lang="en-ZA" sz="1500"/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950869-6AC2-9419-454D-B4DC2EC68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0" t="25975" r="50989" b="27117"/>
          <a:stretch/>
        </p:blipFill>
        <p:spPr>
          <a:xfrm>
            <a:off x="111571" y="702412"/>
            <a:ext cx="3678014" cy="29054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F18B9E-E87D-EEBE-5640-DD5DC9EF0FE0}"/>
              </a:ext>
            </a:extLst>
          </p:cNvPr>
          <p:cNvSpPr txBox="1"/>
          <p:nvPr/>
        </p:nvSpPr>
        <p:spPr>
          <a:xfrm>
            <a:off x="797442" y="57021"/>
            <a:ext cx="2395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HTML layout (Flexbox Item)</a:t>
            </a:r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ACAD36-8C60-DB17-E3D5-60998EC89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1" t="12658" r="53611" b="19070"/>
          <a:stretch/>
        </p:blipFill>
        <p:spPr>
          <a:xfrm>
            <a:off x="8739679" y="2649349"/>
            <a:ext cx="3124353" cy="4028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700527-7C15-79E2-046A-1FB03B70BE5B}"/>
              </a:ext>
            </a:extLst>
          </p:cNvPr>
          <p:cNvSpPr txBox="1"/>
          <p:nvPr/>
        </p:nvSpPr>
        <p:spPr>
          <a:xfrm>
            <a:off x="8807974" y="2028699"/>
            <a:ext cx="2806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CSS Style + Flexbox (Main)</a:t>
            </a:r>
            <a:endParaRPr lang="en-ZA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A4650-B051-D1E6-A057-CB41B256D250}"/>
              </a:ext>
            </a:extLst>
          </p:cNvPr>
          <p:cNvSpPr txBox="1"/>
          <p:nvPr/>
        </p:nvSpPr>
        <p:spPr>
          <a:xfrm>
            <a:off x="4475456" y="257076"/>
            <a:ext cx="29541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/>
              <a:t>Home Page</a:t>
            </a:r>
            <a:endParaRPr lang="en-ZA" sz="230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1C831B-D07A-5C4B-05F4-B0D85600F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2" t="8724" r="31351" b="8149"/>
          <a:stretch/>
        </p:blipFill>
        <p:spPr>
          <a:xfrm>
            <a:off x="4224685" y="889123"/>
            <a:ext cx="3713703" cy="3623912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CD4F92-0A35-1A88-B691-BC65531DC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1" t="43786" r="31745" b="7818"/>
          <a:stretch/>
        </p:blipFill>
        <p:spPr>
          <a:xfrm>
            <a:off x="4235974" y="4124537"/>
            <a:ext cx="3742628" cy="195453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B0BAFB-0639-36AA-A9D9-2AC11EF0D7BB}"/>
              </a:ext>
            </a:extLst>
          </p:cNvPr>
          <p:cNvCxnSpPr>
            <a:cxnSpLocks/>
          </p:cNvCxnSpPr>
          <p:nvPr/>
        </p:nvCxnSpPr>
        <p:spPr>
          <a:xfrm>
            <a:off x="3949871" y="3846411"/>
            <a:ext cx="409229" cy="3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D1ECC5-3849-1A1A-197A-948C244922E0}"/>
              </a:ext>
            </a:extLst>
          </p:cNvPr>
          <p:cNvCxnSpPr>
            <a:cxnSpLocks/>
          </p:cNvCxnSpPr>
          <p:nvPr/>
        </p:nvCxnSpPr>
        <p:spPr>
          <a:xfrm flipV="1">
            <a:off x="3987788" y="4289778"/>
            <a:ext cx="371312" cy="30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01B3C1-172E-6910-2DA5-CE03A1BEB0D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051856" y="4700356"/>
            <a:ext cx="423600" cy="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77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This image is of an abstract shape. ">
            <a:extLst>
              <a:ext uri="{FF2B5EF4-FFF2-40B4-BE49-F238E27FC236}">
                <a16:creationId xmlns:a16="http://schemas.microsoft.com/office/drawing/2014/main" id="{38AF2D79-5CDC-2C22-13E7-CF5A7DA0F2D6}"/>
              </a:ext>
            </a:extLst>
          </p:cNvPr>
          <p:cNvGrpSpPr/>
          <p:nvPr/>
        </p:nvGrpSpPr>
        <p:grpSpPr>
          <a:xfrm rot="12026082">
            <a:off x="-6447874" y="-1422522"/>
            <a:ext cx="11892441" cy="13642227"/>
            <a:chOff x="-14340366" y="133229"/>
            <a:chExt cx="18788921" cy="12338501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6B98BCDD-B119-B4C1-9E8F-D5CA749787B4}"/>
                </a:ext>
              </a:extLst>
            </p:cNvPr>
            <p:cNvSpPr>
              <a:spLocks/>
            </p:cNvSpPr>
            <p:nvPr/>
          </p:nvSpPr>
          <p:spPr bwMode="auto">
            <a:xfrm rot="4857960">
              <a:off x="-7452398" y="-4373200"/>
              <a:ext cx="5012985" cy="18788921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1615BBD9-752F-6BFD-FB94-286075B3267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-10655199" y="133229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E7DC998D-27F0-3339-3072-EE22933339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-11527802" y="2348825"/>
              <a:ext cx="7570427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 descr="This image is of an abstract shape. ">
            <a:extLst>
              <a:ext uri="{FF2B5EF4-FFF2-40B4-BE49-F238E27FC236}">
                <a16:creationId xmlns:a16="http://schemas.microsoft.com/office/drawing/2014/main" id="{1BDA8645-8DEA-5971-CEE9-499C020A845D}"/>
              </a:ext>
            </a:extLst>
          </p:cNvPr>
          <p:cNvGrpSpPr/>
          <p:nvPr/>
        </p:nvGrpSpPr>
        <p:grpSpPr>
          <a:xfrm rot="17330139">
            <a:off x="10894106" y="-7063146"/>
            <a:ext cx="8948964" cy="12105059"/>
            <a:chOff x="4855953" y="-2833465"/>
            <a:chExt cx="8948964" cy="12105059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9DE6A2A-8838-EDF7-0E72-C195059373A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9C6C541-4D09-D4E0-F935-42B0D5FC6B4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EB82E7A-300E-9D12-2D7F-E5142E3F2FA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5C8C5B-3F48-072E-2AB8-C3E68A661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0" t="22447" r="53784" b="40254"/>
          <a:stretch/>
        </p:blipFill>
        <p:spPr>
          <a:xfrm>
            <a:off x="142041" y="4237580"/>
            <a:ext cx="3852113" cy="2558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98331C-570A-9B52-4AFD-000068CA0083}"/>
              </a:ext>
            </a:extLst>
          </p:cNvPr>
          <p:cNvSpPr txBox="1"/>
          <p:nvPr/>
        </p:nvSpPr>
        <p:spPr>
          <a:xfrm>
            <a:off x="43867" y="3202333"/>
            <a:ext cx="3933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HTML + CSS Layout (Basic)</a:t>
            </a:r>
            <a:endParaRPr lang="en-ZA" sz="2800"/>
          </a:p>
        </p:txBody>
      </p: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8C5882-4E39-AF2E-80EB-A5CF07CE9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5" t="9958" r="63235" b="15105"/>
          <a:stretch/>
        </p:blipFill>
        <p:spPr>
          <a:xfrm>
            <a:off x="8965979" y="1169043"/>
            <a:ext cx="2711476" cy="5139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6F139C-A9DB-62B8-55B6-7AE04D8DC374}"/>
              </a:ext>
            </a:extLst>
          </p:cNvPr>
          <p:cNvSpPr txBox="1"/>
          <p:nvPr/>
        </p:nvSpPr>
        <p:spPr>
          <a:xfrm>
            <a:off x="9290878" y="18944"/>
            <a:ext cx="2273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CSS Style+ Flexbox Navigation Bar (Main)</a:t>
            </a:r>
            <a:endParaRPr lang="en-ZA" sz="2200"/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D410FE-FB1D-725C-8D2D-B8DC61972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5" t="27005" r="53784" b="41018"/>
          <a:stretch/>
        </p:blipFill>
        <p:spPr>
          <a:xfrm>
            <a:off x="89498" y="960927"/>
            <a:ext cx="3933246" cy="2193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A0598B-3F55-9E7E-0494-57CC91B6241F}"/>
              </a:ext>
            </a:extLst>
          </p:cNvPr>
          <p:cNvSpPr txBox="1"/>
          <p:nvPr/>
        </p:nvSpPr>
        <p:spPr>
          <a:xfrm>
            <a:off x="409260" y="188222"/>
            <a:ext cx="3123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HTML Layout (Flexbox Items)</a:t>
            </a:r>
            <a:endParaRPr lang="en-ZA"/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30B03A2-EEAF-654C-D584-A10BEC148F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42" t="9028" r="30791" b="13755"/>
          <a:stretch/>
        </p:blipFill>
        <p:spPr>
          <a:xfrm>
            <a:off x="4407739" y="335289"/>
            <a:ext cx="4223370" cy="371585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E7EF89-E9C5-BE20-1EA4-BEAF762A0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17" t="63533" r="30749" b="8017"/>
          <a:stretch/>
        </p:blipFill>
        <p:spPr>
          <a:xfrm>
            <a:off x="4409181" y="4018364"/>
            <a:ext cx="4220485" cy="1461492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8047-6580-7A19-B48B-BC40B18A26BB}"/>
              </a:ext>
            </a:extLst>
          </p:cNvPr>
          <p:cNvCxnSpPr>
            <a:cxnSpLocks/>
          </p:cNvCxnSpPr>
          <p:nvPr/>
        </p:nvCxnSpPr>
        <p:spPr>
          <a:xfrm flipV="1">
            <a:off x="3978090" y="3922490"/>
            <a:ext cx="775730" cy="121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1072D6-28DA-FAA2-9501-27BCCA30AAA5}"/>
              </a:ext>
            </a:extLst>
          </p:cNvPr>
          <p:cNvCxnSpPr>
            <a:cxnSpLocks/>
          </p:cNvCxnSpPr>
          <p:nvPr/>
        </p:nvCxnSpPr>
        <p:spPr>
          <a:xfrm flipV="1">
            <a:off x="3685003" y="3299061"/>
            <a:ext cx="900765" cy="101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A3CE05-E69E-03D3-6F9C-70BDF3297E7F}"/>
              </a:ext>
            </a:extLst>
          </p:cNvPr>
          <p:cNvCxnSpPr>
            <a:cxnSpLocks/>
          </p:cNvCxnSpPr>
          <p:nvPr/>
        </p:nvCxnSpPr>
        <p:spPr>
          <a:xfrm flipV="1">
            <a:off x="3908852" y="419375"/>
            <a:ext cx="663148" cy="70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017E15-AF51-5545-2A5B-27847DB5A882}"/>
              </a:ext>
            </a:extLst>
          </p:cNvPr>
          <p:cNvCxnSpPr>
            <a:cxnSpLocks/>
          </p:cNvCxnSpPr>
          <p:nvPr/>
        </p:nvCxnSpPr>
        <p:spPr>
          <a:xfrm flipH="1" flipV="1">
            <a:off x="8151709" y="572942"/>
            <a:ext cx="952396" cy="62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823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This image is of an abstract shape. ">
            <a:extLst>
              <a:ext uri="{FF2B5EF4-FFF2-40B4-BE49-F238E27FC236}">
                <a16:creationId xmlns:a16="http://schemas.microsoft.com/office/drawing/2014/main" id="{38AF2D79-5CDC-2C22-13E7-CF5A7DA0F2D6}"/>
              </a:ext>
            </a:extLst>
          </p:cNvPr>
          <p:cNvGrpSpPr/>
          <p:nvPr/>
        </p:nvGrpSpPr>
        <p:grpSpPr>
          <a:xfrm rot="12026082">
            <a:off x="-6427777" y="-1462715"/>
            <a:ext cx="11892441" cy="13642227"/>
            <a:chOff x="-14340366" y="133229"/>
            <a:chExt cx="18788921" cy="12338501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6B98BCDD-B119-B4C1-9E8F-D5CA749787B4}"/>
                </a:ext>
              </a:extLst>
            </p:cNvPr>
            <p:cNvSpPr>
              <a:spLocks/>
            </p:cNvSpPr>
            <p:nvPr/>
          </p:nvSpPr>
          <p:spPr bwMode="auto">
            <a:xfrm rot="4857960">
              <a:off x="-7452398" y="-4373200"/>
              <a:ext cx="5012985" cy="18788921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1615BBD9-752F-6BFD-FB94-286075B3267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-10655199" y="133229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E7DC998D-27F0-3339-3072-EE22933339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-11527802" y="2348825"/>
              <a:ext cx="7570427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 descr="This image is of an abstract shape. ">
            <a:extLst>
              <a:ext uri="{FF2B5EF4-FFF2-40B4-BE49-F238E27FC236}">
                <a16:creationId xmlns:a16="http://schemas.microsoft.com/office/drawing/2014/main" id="{1BDA8645-8DEA-5971-CEE9-499C020A845D}"/>
              </a:ext>
            </a:extLst>
          </p:cNvPr>
          <p:cNvGrpSpPr/>
          <p:nvPr/>
        </p:nvGrpSpPr>
        <p:grpSpPr>
          <a:xfrm rot="17330139">
            <a:off x="10894106" y="-7063146"/>
            <a:ext cx="8948964" cy="12105059"/>
            <a:chOff x="4855953" y="-2833465"/>
            <a:chExt cx="8948964" cy="12105059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9DE6A2A-8838-EDF7-0E72-C195059373A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9C6C541-4D09-D4E0-F935-42B0D5FC6B4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EB82E7A-300E-9D12-2D7F-E5142E3F2FA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4BAF8-7FD1-FBF1-F9B1-5719C8BB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8730"/>
            <a:ext cx="5666545" cy="6858000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FE44BB4C-FBAF-0892-7688-17FFF4E1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0" y="4397305"/>
            <a:ext cx="2930428" cy="2290910"/>
          </a:xfrm>
          <a:prstGeom prst="rect">
            <a:avLst/>
          </a:prstGeom>
        </p:spPr>
      </p:pic>
      <p:pic>
        <p:nvPicPr>
          <p:cNvPr id="19" name="Picture 20" descr="Text&#10;&#10;Description automatically generated">
            <a:extLst>
              <a:ext uri="{FF2B5EF4-FFF2-40B4-BE49-F238E27FC236}">
                <a16:creationId xmlns:a16="http://schemas.microsoft.com/office/drawing/2014/main" id="{032E9F4A-FD77-FDD4-E032-A7F8E8330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266" y="4415896"/>
            <a:ext cx="2764971" cy="22488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BD4B63-B7CB-B679-B690-2446F788DAD4}"/>
              </a:ext>
            </a:extLst>
          </p:cNvPr>
          <p:cNvSpPr txBox="1"/>
          <p:nvPr/>
        </p:nvSpPr>
        <p:spPr>
          <a:xfrm>
            <a:off x="8923676" y="272167"/>
            <a:ext cx="3123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CSS (Flexbox Style)</a:t>
            </a:r>
            <a:endParaRPr lang="en-Z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073B0B-E2C6-B5DB-EEC7-AF150280C643}"/>
              </a:ext>
            </a:extLst>
          </p:cNvPr>
          <p:cNvSpPr txBox="1"/>
          <p:nvPr/>
        </p:nvSpPr>
        <p:spPr>
          <a:xfrm>
            <a:off x="-209439" y="315709"/>
            <a:ext cx="312328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/>
              <a:t>HTML (Flexbox Style)</a:t>
            </a:r>
            <a:endParaRPr lang="en-ZA"/>
          </a:p>
        </p:txBody>
      </p:sp>
      <p:pic>
        <p:nvPicPr>
          <p:cNvPr id="28" name="Picture 2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EFE4E9-A689-6412-91A9-19E8CE131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61" y="866596"/>
            <a:ext cx="2921329" cy="3338400"/>
          </a:xfrm>
          <a:prstGeom prst="rect">
            <a:avLst/>
          </a:prstGeom>
        </p:spPr>
      </p:pic>
      <p:pic>
        <p:nvPicPr>
          <p:cNvPr id="30" name="Picture 30" descr="Text&#10;&#10;Description automatically generated">
            <a:extLst>
              <a:ext uri="{FF2B5EF4-FFF2-40B4-BE49-F238E27FC236}">
                <a16:creationId xmlns:a16="http://schemas.microsoft.com/office/drawing/2014/main" id="{C1166B8F-752D-84B4-346E-4A3CBED5B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249" y="922313"/>
            <a:ext cx="2770093" cy="322179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09BBBD-92B9-7438-43EC-41ED2293F9C2}"/>
              </a:ext>
            </a:extLst>
          </p:cNvPr>
          <p:cNvCxnSpPr/>
          <p:nvPr/>
        </p:nvCxnSpPr>
        <p:spPr>
          <a:xfrm flipV="1">
            <a:off x="2879385" y="5311876"/>
            <a:ext cx="1019106" cy="491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A636E7F-AD80-6E03-8055-E466D1094AC1}"/>
              </a:ext>
            </a:extLst>
          </p:cNvPr>
          <p:cNvCxnSpPr/>
          <p:nvPr/>
        </p:nvCxnSpPr>
        <p:spPr>
          <a:xfrm>
            <a:off x="5184058" y="5319250"/>
            <a:ext cx="3986980" cy="164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FF4FCE-11ED-3ACD-BF3A-FF406DD86856}"/>
              </a:ext>
            </a:extLst>
          </p:cNvPr>
          <p:cNvCxnSpPr/>
          <p:nvPr/>
        </p:nvCxnSpPr>
        <p:spPr>
          <a:xfrm>
            <a:off x="3004063" y="2242062"/>
            <a:ext cx="3556819" cy="1528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8D8FE8-3B07-A381-78D8-5C5D1A46D22B}"/>
              </a:ext>
            </a:extLst>
          </p:cNvPr>
          <p:cNvCxnSpPr/>
          <p:nvPr/>
        </p:nvCxnSpPr>
        <p:spPr>
          <a:xfrm flipV="1">
            <a:off x="8665292" y="2439015"/>
            <a:ext cx="557981" cy="1408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1062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5D2C6A86-E86D-CC30-2D15-3DE9C33B4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8118"/>
            <a:ext cx="2281667" cy="6475502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97D9731-93AC-A987-141D-E6657BC6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87638" y="191249"/>
            <a:ext cx="2204362" cy="6475501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C5BBF678-587F-DF7C-7D5B-30F4E1CB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1" y="554382"/>
            <a:ext cx="3206722" cy="295523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4AC2EBA-1202-6AAE-6BB2-0513BFC7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7" y="3653389"/>
            <a:ext cx="3195842" cy="284217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B0A7BC-3C6F-254A-CC98-94455FE8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18" y="554383"/>
            <a:ext cx="2914999" cy="5793407"/>
          </a:xfrm>
          <a:prstGeom prst="rect">
            <a:avLst/>
          </a:prstGeom>
        </p:spPr>
      </p:pic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304C6-E353-F4C1-D02F-04D390360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111" y="155517"/>
            <a:ext cx="4346308" cy="647810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BADA9F-79CF-CCB9-44EE-DDE3676A08DF}"/>
              </a:ext>
            </a:extLst>
          </p:cNvPr>
          <p:cNvCxnSpPr/>
          <p:nvPr/>
        </p:nvCxnSpPr>
        <p:spPr>
          <a:xfrm>
            <a:off x="2590800" y="608494"/>
            <a:ext cx="1709529" cy="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73A09-222D-36B8-E5A5-3AFAADE1438F}"/>
              </a:ext>
            </a:extLst>
          </p:cNvPr>
          <p:cNvCxnSpPr/>
          <p:nvPr/>
        </p:nvCxnSpPr>
        <p:spPr>
          <a:xfrm>
            <a:off x="2522468" y="1291120"/>
            <a:ext cx="1941442" cy="8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B5D894-3B49-6D88-7F98-510B2D6D0B41}"/>
              </a:ext>
            </a:extLst>
          </p:cNvPr>
          <p:cNvCxnSpPr/>
          <p:nvPr/>
        </p:nvCxnSpPr>
        <p:spPr>
          <a:xfrm flipV="1">
            <a:off x="2701235" y="1942546"/>
            <a:ext cx="1831007" cy="6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260C08-BFA6-BFFA-50D8-F301CE87AD8D}"/>
              </a:ext>
            </a:extLst>
          </p:cNvPr>
          <p:cNvCxnSpPr/>
          <p:nvPr/>
        </p:nvCxnSpPr>
        <p:spPr>
          <a:xfrm flipV="1">
            <a:off x="2391327" y="2361509"/>
            <a:ext cx="2062920" cy="99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2E8819-0AC1-F06E-47F9-41FAA2E84B8D}"/>
              </a:ext>
            </a:extLst>
          </p:cNvPr>
          <p:cNvCxnSpPr/>
          <p:nvPr/>
        </p:nvCxnSpPr>
        <p:spPr>
          <a:xfrm flipV="1">
            <a:off x="2875859" y="3486563"/>
            <a:ext cx="1554921" cy="142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2F0FD8-20EC-144B-5EBD-206AD38F10D6}"/>
              </a:ext>
            </a:extLst>
          </p:cNvPr>
          <p:cNvCxnSpPr/>
          <p:nvPr/>
        </p:nvCxnSpPr>
        <p:spPr>
          <a:xfrm flipV="1">
            <a:off x="7176407" y="674915"/>
            <a:ext cx="190772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2A7E8E-F09E-497E-CD1B-64728C615D28}"/>
              </a:ext>
            </a:extLst>
          </p:cNvPr>
          <p:cNvCxnSpPr/>
          <p:nvPr/>
        </p:nvCxnSpPr>
        <p:spPr>
          <a:xfrm>
            <a:off x="7319283" y="1345746"/>
            <a:ext cx="2193470" cy="42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66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resources slide 3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35489" cy="68440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EFA08A4-B4EA-332F-12C2-4AA527D4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1778" y="-14514"/>
            <a:ext cx="1656834" cy="6902606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6E7B8AF-4F7F-510F-E3A6-D779E6436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620222" cy="6858000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31200-8E45-4A0C-B12B-CFA1B2C5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5502466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41690" y="-14514"/>
            <a:ext cx="5357611" cy="6887627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382719E-FB6F-4C50-3A9D-73429BC08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9" t="8446" r="56004" b="18080"/>
          <a:stretch/>
        </p:blipFill>
        <p:spPr>
          <a:xfrm>
            <a:off x="9597501" y="522717"/>
            <a:ext cx="2637988" cy="615405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BD6A788A-064A-C26F-7AF1-8C88069A92E2}"/>
              </a:ext>
            </a:extLst>
          </p:cNvPr>
          <p:cNvGrpSpPr/>
          <p:nvPr/>
        </p:nvGrpSpPr>
        <p:grpSpPr>
          <a:xfrm>
            <a:off x="4355103" y="547194"/>
            <a:ext cx="3874073" cy="6238494"/>
            <a:chOff x="190855" y="87085"/>
            <a:chExt cx="3874073" cy="6770915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3733D7-2632-0F5B-FC67-975A1060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333" t="10306" r="1286" b="13421"/>
            <a:stretch/>
          </p:blipFill>
          <p:spPr>
            <a:xfrm>
              <a:off x="190855" y="87085"/>
              <a:ext cx="3874073" cy="38487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7608878-9A52-AC67-7499-8ABB99E70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333" t="33431" r="1286" b="8339"/>
            <a:stretch/>
          </p:blipFill>
          <p:spPr>
            <a:xfrm>
              <a:off x="190856" y="3814799"/>
              <a:ext cx="3874072" cy="304320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8254A29-06FA-D8C3-FB48-1357BE9B97B0}"/>
              </a:ext>
            </a:extLst>
          </p:cNvPr>
          <p:cNvGrpSpPr/>
          <p:nvPr/>
        </p:nvGrpSpPr>
        <p:grpSpPr>
          <a:xfrm>
            <a:off x="-11981" y="758910"/>
            <a:ext cx="2774447" cy="5336744"/>
            <a:chOff x="443344" y="1785604"/>
            <a:chExt cx="2881746" cy="2977610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D55A82E-2895-FDF3-BC21-83E3F7C87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273" t="48257" r="59091" b="34883"/>
            <a:stretch/>
          </p:blipFill>
          <p:spPr>
            <a:xfrm>
              <a:off x="443345" y="1785604"/>
              <a:ext cx="2881745" cy="650675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3B0D59-64F9-9AD5-AFB6-9B033D42B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818" t="11901" r="47386" b="21021"/>
            <a:stretch/>
          </p:blipFill>
          <p:spPr>
            <a:xfrm>
              <a:off x="443344" y="2436280"/>
              <a:ext cx="2881744" cy="2326934"/>
            </a:xfrm>
            <a:prstGeom prst="rect">
              <a:avLst/>
            </a:prstGeom>
          </p:spPr>
        </p:pic>
      </p:grpSp>
      <p:sp>
        <p:nvSpPr>
          <p:cNvPr id="114" name="Callout: Line 113">
            <a:extLst>
              <a:ext uri="{FF2B5EF4-FFF2-40B4-BE49-F238E27FC236}">
                <a16:creationId xmlns:a16="http://schemas.microsoft.com/office/drawing/2014/main" id="{81FEAB59-7640-5F6F-9298-B4C99CF2F990}"/>
              </a:ext>
            </a:extLst>
          </p:cNvPr>
          <p:cNvSpPr/>
          <p:nvPr/>
        </p:nvSpPr>
        <p:spPr>
          <a:xfrm>
            <a:off x="2894553" y="1012289"/>
            <a:ext cx="1282294" cy="717371"/>
          </a:xfrm>
          <a:prstGeom prst="borderCallout1">
            <a:avLst>
              <a:gd name="adj1" fmla="val 47720"/>
              <a:gd name="adj2" fmla="val -770"/>
              <a:gd name="adj3" fmla="val 51188"/>
              <a:gd name="adj4" fmla="val -15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100"/>
              <a:t>&lt;div class = “header-container”&gt;&lt;/div&gt;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855079-1B06-90BC-1B07-3291E3C684D6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4176847" y="1209610"/>
            <a:ext cx="278038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llout: Line 117">
            <a:extLst>
              <a:ext uri="{FF2B5EF4-FFF2-40B4-BE49-F238E27FC236}">
                <a16:creationId xmlns:a16="http://schemas.microsoft.com/office/drawing/2014/main" id="{2AD3AF39-EBAB-EE1F-7263-9B9C111C7309}"/>
              </a:ext>
            </a:extLst>
          </p:cNvPr>
          <p:cNvSpPr/>
          <p:nvPr/>
        </p:nvSpPr>
        <p:spPr>
          <a:xfrm>
            <a:off x="2944840" y="3599745"/>
            <a:ext cx="1086833" cy="717371"/>
          </a:xfrm>
          <a:prstGeom prst="borderCallout1">
            <a:avLst>
              <a:gd name="adj1" fmla="val 47720"/>
              <a:gd name="adj2" fmla="val -770"/>
              <a:gd name="adj3" fmla="val 51950"/>
              <a:gd name="adj4" fmla="val -19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100"/>
              <a:t>&lt;div class = “container”&gt;&lt;/div&gt;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29A3D08-710C-F908-D351-8B6C064079C7}"/>
              </a:ext>
            </a:extLst>
          </p:cNvPr>
          <p:cNvCxnSpPr>
            <a:cxnSpLocks/>
          </p:cNvCxnSpPr>
          <p:nvPr/>
        </p:nvCxnSpPr>
        <p:spPr>
          <a:xfrm flipV="1">
            <a:off x="4009500" y="3902004"/>
            <a:ext cx="356181" cy="2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llout: Line 130">
            <a:extLst>
              <a:ext uri="{FF2B5EF4-FFF2-40B4-BE49-F238E27FC236}">
                <a16:creationId xmlns:a16="http://schemas.microsoft.com/office/drawing/2014/main" id="{8611BD63-51EF-71E0-0207-5579ED106164}"/>
              </a:ext>
            </a:extLst>
          </p:cNvPr>
          <p:cNvSpPr/>
          <p:nvPr/>
        </p:nvSpPr>
        <p:spPr>
          <a:xfrm flipH="1">
            <a:off x="8238531" y="1414260"/>
            <a:ext cx="1322358" cy="717371"/>
          </a:xfrm>
          <a:prstGeom prst="borderCallout1">
            <a:avLst>
              <a:gd name="adj1" fmla="val 47720"/>
              <a:gd name="adj2" fmla="val -770"/>
              <a:gd name="adj3" fmla="val 68080"/>
              <a:gd name="adj4" fmla="val -47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100"/>
              <a:t>&lt;div class = “header-container”&gt;&lt;/div&gt;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10FFA21-46A7-FB03-23E5-71C87EDF24BD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8044129" y="1704814"/>
            <a:ext cx="194402" cy="6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llout: Line 140">
            <a:extLst>
              <a:ext uri="{FF2B5EF4-FFF2-40B4-BE49-F238E27FC236}">
                <a16:creationId xmlns:a16="http://schemas.microsoft.com/office/drawing/2014/main" id="{AA5478FA-5EF0-0DA0-BBBA-DC0F88E98F56}"/>
              </a:ext>
            </a:extLst>
          </p:cNvPr>
          <p:cNvSpPr/>
          <p:nvPr/>
        </p:nvSpPr>
        <p:spPr>
          <a:xfrm>
            <a:off x="8408831" y="2949070"/>
            <a:ext cx="1086833" cy="717371"/>
          </a:xfrm>
          <a:prstGeom prst="borderCallout1">
            <a:avLst>
              <a:gd name="adj1" fmla="val 47720"/>
              <a:gd name="adj2" fmla="val -770"/>
              <a:gd name="adj3" fmla="val 41645"/>
              <a:gd name="adj4" fmla="val -31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100"/>
              <a:t>&lt;div class = “container”&gt;&lt;/div&gt;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D9F1515-C3A5-57DF-A402-C70C74A2DF5E}"/>
              </a:ext>
            </a:extLst>
          </p:cNvPr>
          <p:cNvCxnSpPr>
            <a:cxnSpLocks/>
          </p:cNvCxnSpPr>
          <p:nvPr/>
        </p:nvCxnSpPr>
        <p:spPr>
          <a:xfrm>
            <a:off x="9495664" y="3174771"/>
            <a:ext cx="696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A19D4A5-95F3-B4D7-7F61-F4D16AA62CF1}"/>
              </a:ext>
            </a:extLst>
          </p:cNvPr>
          <p:cNvSpPr/>
          <p:nvPr/>
        </p:nvSpPr>
        <p:spPr>
          <a:xfrm>
            <a:off x="4464240" y="746175"/>
            <a:ext cx="3608356" cy="19172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noFill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F50490D-CC9B-D5EC-F309-D0989B84F4D1}"/>
              </a:ext>
            </a:extLst>
          </p:cNvPr>
          <p:cNvSpPr/>
          <p:nvPr/>
        </p:nvSpPr>
        <p:spPr>
          <a:xfrm>
            <a:off x="4418545" y="2713390"/>
            <a:ext cx="3691861" cy="26839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0B367-5D2D-0ADA-9D1D-6818A0B3A158}"/>
              </a:ext>
            </a:extLst>
          </p:cNvPr>
          <p:cNvSpPr txBox="1"/>
          <p:nvPr/>
        </p:nvSpPr>
        <p:spPr>
          <a:xfrm>
            <a:off x="9279960" y="45915"/>
            <a:ext cx="3123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HTML (Flexbox Layout)</a:t>
            </a:r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59D38-EBE8-3FBE-D6A8-75158144B66F}"/>
              </a:ext>
            </a:extLst>
          </p:cNvPr>
          <p:cNvSpPr txBox="1"/>
          <p:nvPr/>
        </p:nvSpPr>
        <p:spPr>
          <a:xfrm>
            <a:off x="4621361" y="16816"/>
            <a:ext cx="31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FAQ Page</a:t>
            </a:r>
            <a:endParaRPr lang="en-ZA" sz="3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BD39-5CAB-0A75-89DD-BBAF3022FC83}"/>
              </a:ext>
            </a:extLst>
          </p:cNvPr>
          <p:cNvSpPr txBox="1"/>
          <p:nvPr/>
        </p:nvSpPr>
        <p:spPr>
          <a:xfrm>
            <a:off x="-196691" y="198998"/>
            <a:ext cx="3123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CSS (Flexbox Style)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5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8" grpId="0" animBg="1"/>
      <p:bldP spid="131" grpId="0" animBg="1"/>
      <p:bldP spid="141" grpId="0" animBg="1"/>
      <p:bldP spid="151" grpId="0" animBg="1"/>
      <p:bldP spid="1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57DDEBD-2EE1-C3F9-F19D-367C9C3D8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4814"/>
            <a:ext cx="12191999" cy="6887627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 descr="This image is of an abstract shape. ">
            <a:extLst>
              <a:ext uri="{FF2B5EF4-FFF2-40B4-BE49-F238E27FC236}">
                <a16:creationId xmlns:a16="http://schemas.microsoft.com/office/drawing/2014/main" id="{38AF2D79-5CDC-2C22-13E7-CF5A7DA0F2D6}"/>
              </a:ext>
            </a:extLst>
          </p:cNvPr>
          <p:cNvGrpSpPr/>
          <p:nvPr/>
        </p:nvGrpSpPr>
        <p:grpSpPr>
          <a:xfrm rot="9573918" flipV="1">
            <a:off x="3117725" y="-192286"/>
            <a:ext cx="11892441" cy="13642227"/>
            <a:chOff x="-15238094" y="133229"/>
            <a:chExt cx="18788921" cy="12338501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6B98BCDD-B119-B4C1-9E8F-D5CA749787B4}"/>
                </a:ext>
              </a:extLst>
            </p:cNvPr>
            <p:cNvSpPr>
              <a:spLocks/>
            </p:cNvSpPr>
            <p:nvPr/>
          </p:nvSpPr>
          <p:spPr bwMode="auto">
            <a:xfrm rot="4857960">
              <a:off x="-8350126" y="-3890314"/>
              <a:ext cx="5012985" cy="18788921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1615BBD9-752F-6BFD-FB94-286075B3267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-10655199" y="133229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E7DC998D-27F0-3339-3072-EE22933339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-11527802" y="2348825"/>
              <a:ext cx="7570427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731FF-8EEB-3DD5-4D48-4CB4EA575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73" t="10838" r="1354" b="9381"/>
          <a:stretch/>
        </p:blipFill>
        <p:spPr>
          <a:xfrm>
            <a:off x="8217886" y="519860"/>
            <a:ext cx="3876729" cy="4457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EEDD7-D28B-122C-5435-6C79F3817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73" t="63736" r="1356" b="8651"/>
          <a:stretch/>
        </p:blipFill>
        <p:spPr>
          <a:xfrm>
            <a:off x="8218324" y="4785953"/>
            <a:ext cx="3876290" cy="15521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872F1-88F2-3057-A633-D1CD081A43D1}"/>
              </a:ext>
            </a:extLst>
          </p:cNvPr>
          <p:cNvGrpSpPr/>
          <p:nvPr/>
        </p:nvGrpSpPr>
        <p:grpSpPr>
          <a:xfrm>
            <a:off x="96300" y="549716"/>
            <a:ext cx="3992692" cy="5438909"/>
            <a:chOff x="1246170" y="309341"/>
            <a:chExt cx="2870241" cy="38422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9B740B-6CFB-35E0-9E11-3EE8513EF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354" t="13130" r="45833" b="19429"/>
            <a:stretch/>
          </p:blipFill>
          <p:spPr>
            <a:xfrm>
              <a:off x="1246170" y="309341"/>
              <a:ext cx="2870241" cy="28781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C2D7C73-AE2E-E7F5-EE3F-452103339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75" t="17536" r="46042" b="59820"/>
            <a:stretch/>
          </p:blipFill>
          <p:spPr>
            <a:xfrm>
              <a:off x="1246170" y="3166243"/>
              <a:ext cx="2870241" cy="98539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DF182D9-7F2E-E78E-8101-C8850E510F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79" t="13997" r="57463" b="20981"/>
          <a:stretch/>
        </p:blipFill>
        <p:spPr>
          <a:xfrm>
            <a:off x="4286114" y="896126"/>
            <a:ext cx="2940429" cy="39078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777BD9-246F-686A-1F26-51D0CE17FB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67" t="34978" r="63818" b="43370"/>
          <a:stretch/>
        </p:blipFill>
        <p:spPr>
          <a:xfrm>
            <a:off x="4277184" y="5191808"/>
            <a:ext cx="2391488" cy="14841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7396D49-24AD-D3FF-04BB-92E8575AEE6A}"/>
              </a:ext>
            </a:extLst>
          </p:cNvPr>
          <p:cNvSpPr txBox="1"/>
          <p:nvPr/>
        </p:nvSpPr>
        <p:spPr>
          <a:xfrm>
            <a:off x="478865" y="49645"/>
            <a:ext cx="3123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HTML (Flexbox Layout)</a:t>
            </a:r>
            <a:endParaRPr lang="en-Z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86374D-0881-50D0-E9E6-D61239B514CF}"/>
              </a:ext>
            </a:extLst>
          </p:cNvPr>
          <p:cNvSpPr txBox="1"/>
          <p:nvPr/>
        </p:nvSpPr>
        <p:spPr>
          <a:xfrm>
            <a:off x="4186000" y="61032"/>
            <a:ext cx="3123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CSS (Flexbox Style)</a:t>
            </a:r>
            <a:endParaRPr lang="en-Z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850C4-ECFB-B9DE-09DE-B7C99D128F99}"/>
              </a:ext>
            </a:extLst>
          </p:cNvPr>
          <p:cNvSpPr txBox="1"/>
          <p:nvPr/>
        </p:nvSpPr>
        <p:spPr>
          <a:xfrm>
            <a:off x="8670442" y="-64915"/>
            <a:ext cx="31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Contact Us Page</a:t>
            </a:r>
            <a:endParaRPr lang="en-ZA" sz="2800" b="1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895CD8D-C910-30B7-E542-11A16F3A9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8" t="24802" r="16362" b="34534"/>
          <a:stretch/>
        </p:blipFill>
        <p:spPr>
          <a:xfrm>
            <a:off x="8301582" y="1307678"/>
            <a:ext cx="2291642" cy="2271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20FCD0-E854-35EB-13AC-2081D0041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2" t="35515" r="1354" b="44773"/>
          <a:stretch/>
        </p:blipFill>
        <p:spPr>
          <a:xfrm>
            <a:off x="10962329" y="1892901"/>
            <a:ext cx="1132286" cy="1101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2B556E-58F0-1C56-DB51-7E68D5C6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73" t="14362" r="1354" b="76431"/>
          <a:stretch/>
        </p:blipFill>
        <p:spPr>
          <a:xfrm>
            <a:off x="8217885" y="714350"/>
            <a:ext cx="3876729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403E7E3-A5C2-7FEB-79EA-3D0AB6A28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73" t="72976" r="1354" b="12681"/>
          <a:stretch/>
        </p:blipFill>
        <p:spPr>
          <a:xfrm>
            <a:off x="8217885" y="3992800"/>
            <a:ext cx="3876729" cy="8012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F5D5170-01D8-0393-6EFB-E383BDEA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73" t="66971" r="1354" b="27405"/>
          <a:stretch/>
        </p:blipFill>
        <p:spPr>
          <a:xfrm>
            <a:off x="8217885" y="3609091"/>
            <a:ext cx="3876729" cy="3142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3" name="Callout: Line 42">
            <a:extLst>
              <a:ext uri="{FF2B5EF4-FFF2-40B4-BE49-F238E27FC236}">
                <a16:creationId xmlns:a16="http://schemas.microsoft.com/office/drawing/2014/main" id="{619FF6B3-994A-1F5F-1E22-455BCB552C19}"/>
              </a:ext>
            </a:extLst>
          </p:cNvPr>
          <p:cNvSpPr/>
          <p:nvPr/>
        </p:nvSpPr>
        <p:spPr>
          <a:xfrm>
            <a:off x="7286263" y="549716"/>
            <a:ext cx="871901" cy="773368"/>
          </a:xfrm>
          <a:prstGeom prst="borderCallout1">
            <a:avLst>
              <a:gd name="adj1" fmla="val 47720"/>
              <a:gd name="adj2" fmla="val -770"/>
              <a:gd name="adj3" fmla="val 74055"/>
              <a:gd name="adj4" fmla="val -51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/>
              <a:t>&lt;“header-container”&gt;&lt;/div&gt;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2EC25D-D374-A172-D243-E9C4FC81D4F7}"/>
              </a:ext>
            </a:extLst>
          </p:cNvPr>
          <p:cNvCxnSpPr>
            <a:cxnSpLocks/>
            <a:stCxn id="43" idx="0"/>
          </p:cNvCxnSpPr>
          <p:nvPr/>
        </p:nvCxnSpPr>
        <p:spPr>
          <a:xfrm>
            <a:off x="8158164" y="936400"/>
            <a:ext cx="143418" cy="3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llout: Line 52">
            <a:extLst>
              <a:ext uri="{FF2B5EF4-FFF2-40B4-BE49-F238E27FC236}">
                <a16:creationId xmlns:a16="http://schemas.microsoft.com/office/drawing/2014/main" id="{3E54828F-7370-7410-2ED4-C4D27E2EE71B}"/>
              </a:ext>
            </a:extLst>
          </p:cNvPr>
          <p:cNvSpPr/>
          <p:nvPr/>
        </p:nvSpPr>
        <p:spPr>
          <a:xfrm>
            <a:off x="7286263" y="1774118"/>
            <a:ext cx="871899" cy="757961"/>
          </a:xfrm>
          <a:prstGeom prst="borderCallout1">
            <a:avLst>
              <a:gd name="adj1" fmla="val 47720"/>
              <a:gd name="adj2" fmla="val -770"/>
              <a:gd name="adj3" fmla="val 124321"/>
              <a:gd name="adj4" fmla="val -54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/>
              <a:t>&lt;“section-container”&gt;&lt;/div&gt;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92A09B-6249-A2C7-3E84-9E9A4C3CBC35}"/>
              </a:ext>
            </a:extLst>
          </p:cNvPr>
          <p:cNvCxnSpPr>
            <a:cxnSpLocks/>
            <a:stCxn id="53" idx="0"/>
          </p:cNvCxnSpPr>
          <p:nvPr/>
        </p:nvCxnSpPr>
        <p:spPr>
          <a:xfrm>
            <a:off x="8158162" y="2153099"/>
            <a:ext cx="52092" cy="4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llout: Line 57">
            <a:extLst>
              <a:ext uri="{FF2B5EF4-FFF2-40B4-BE49-F238E27FC236}">
                <a16:creationId xmlns:a16="http://schemas.microsoft.com/office/drawing/2014/main" id="{70A5F4CA-CA41-D8F0-D389-BC3864E89B4B}"/>
              </a:ext>
            </a:extLst>
          </p:cNvPr>
          <p:cNvSpPr/>
          <p:nvPr/>
        </p:nvSpPr>
        <p:spPr>
          <a:xfrm>
            <a:off x="7105992" y="4904931"/>
            <a:ext cx="871899" cy="1038389"/>
          </a:xfrm>
          <a:prstGeom prst="borderCallout1">
            <a:avLst>
              <a:gd name="adj1" fmla="val 47720"/>
              <a:gd name="adj2" fmla="val -770"/>
              <a:gd name="adj3" fmla="val 133369"/>
              <a:gd name="adj4" fmla="val -55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/>
              <a:t>&lt;“section2-container”&gt;&lt;/div&gt;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E858AF-CD32-7A29-DAF5-5C24D5FC0FBD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977891" y="4576276"/>
            <a:ext cx="251982" cy="84785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4E658E3-4E48-CB2F-3F58-08D00B907620}"/>
              </a:ext>
            </a:extLst>
          </p:cNvPr>
          <p:cNvCxnSpPr>
            <a:cxnSpLocks/>
          </p:cNvCxnSpPr>
          <p:nvPr/>
        </p:nvCxnSpPr>
        <p:spPr>
          <a:xfrm>
            <a:off x="3943350" y="896126"/>
            <a:ext cx="1169801" cy="54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D82C0B-BD87-087E-755B-E97653EBBC6C}"/>
              </a:ext>
            </a:extLst>
          </p:cNvPr>
          <p:cNvCxnSpPr/>
          <p:nvPr/>
        </p:nvCxnSpPr>
        <p:spPr>
          <a:xfrm>
            <a:off x="3887437" y="2957814"/>
            <a:ext cx="1276350" cy="33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F03629-97BC-57CF-C1F7-D491E62EBAF7}"/>
              </a:ext>
            </a:extLst>
          </p:cNvPr>
          <p:cNvCxnSpPr>
            <a:cxnSpLocks/>
          </p:cNvCxnSpPr>
          <p:nvPr/>
        </p:nvCxnSpPr>
        <p:spPr>
          <a:xfrm>
            <a:off x="3659109" y="5432632"/>
            <a:ext cx="1029575" cy="28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F932168-6CA5-2393-478D-A0F38E783325}"/>
              </a:ext>
            </a:extLst>
          </p:cNvPr>
          <p:cNvSpPr/>
          <p:nvPr/>
        </p:nvSpPr>
        <p:spPr>
          <a:xfrm>
            <a:off x="8217884" y="1228700"/>
            <a:ext cx="3872516" cy="2380391"/>
          </a:xfrm>
          <a:prstGeom prst="roundRect">
            <a:avLst>
              <a:gd name="adj" fmla="val 3764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2541843-DFC5-ECD9-7D65-5A171B74C90B}"/>
              </a:ext>
            </a:extLst>
          </p:cNvPr>
          <p:cNvSpPr/>
          <p:nvPr/>
        </p:nvSpPr>
        <p:spPr>
          <a:xfrm>
            <a:off x="8198486" y="3603889"/>
            <a:ext cx="3872516" cy="1200055"/>
          </a:xfrm>
          <a:prstGeom prst="roundRect">
            <a:avLst>
              <a:gd name="adj" fmla="val 3764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8991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7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7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7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7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7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3" grpId="0" animBg="1"/>
      <p:bldP spid="58" grpId="0" animBg="1"/>
      <p:bldP spid="66" grpId="0" animBg="1"/>
      <p:bldP spid="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7BF8AD-60B1-1C1D-BAF2-B67E7677BF5A}"/>
              </a:ext>
            </a:extLst>
          </p:cNvPr>
          <p:cNvGrpSpPr/>
          <p:nvPr/>
        </p:nvGrpSpPr>
        <p:grpSpPr>
          <a:xfrm>
            <a:off x="-1405661" y="-3529393"/>
            <a:ext cx="15873703" cy="16609294"/>
            <a:chOff x="-29844076" y="-9179695"/>
            <a:chExt cx="15873703" cy="16609294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DB3B3862-DD25-1A6C-E914-DA8BD4944710}"/>
                </a:ext>
              </a:extLst>
            </p:cNvPr>
            <p:cNvSpPr>
              <a:spLocks/>
            </p:cNvSpPr>
            <p:nvPr/>
          </p:nvSpPr>
          <p:spPr bwMode="auto">
            <a:xfrm rot="15780000">
              <a:off x="-22817039" y="-9240023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" name="Group 14" descr="This image is of an abstract shape. ">
              <a:extLst>
                <a:ext uri="{FF2B5EF4-FFF2-40B4-BE49-F238E27FC236}">
                  <a16:creationId xmlns:a16="http://schemas.microsoft.com/office/drawing/2014/main" id="{F4EAEF48-BC3C-5EDE-B49F-B9D948127A49}"/>
                </a:ext>
              </a:extLst>
            </p:cNvPr>
            <p:cNvGrpSpPr/>
            <p:nvPr/>
          </p:nvGrpSpPr>
          <p:grpSpPr>
            <a:xfrm>
              <a:off x="-29844076" y="-9179695"/>
              <a:ext cx="15603475" cy="16609294"/>
              <a:chOff x="4873555" y="-3851311"/>
              <a:chExt cx="11709353" cy="16849441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4F2FE8F6-E468-E8C2-087E-4208698F7F1B}"/>
                  </a:ext>
                </a:extLst>
              </p:cNvPr>
              <p:cNvSpPr>
                <a:spLocks/>
              </p:cNvSpPr>
              <p:nvPr/>
            </p:nvSpPr>
            <p:spPr bwMode="auto">
              <a:xfrm rot="9420272">
                <a:off x="4873555" y="-3612798"/>
                <a:ext cx="7570428" cy="10122905"/>
              </a:xfrm>
              <a:custGeom>
                <a:avLst/>
                <a:gdLst>
                  <a:gd name="T0" fmla="*/ 1896 w 2175"/>
                  <a:gd name="T1" fmla="*/ 2283 h 2913"/>
                  <a:gd name="T2" fmla="*/ 1467 w 2175"/>
                  <a:gd name="T3" fmla="*/ 2913 h 2913"/>
                  <a:gd name="T4" fmla="*/ 1250 w 2175"/>
                  <a:gd name="T5" fmla="*/ 2849 h 2913"/>
                  <a:gd name="T6" fmla="*/ 1016 w 2175"/>
                  <a:gd name="T7" fmla="*/ 2168 h 2913"/>
                  <a:gd name="T8" fmla="*/ 93 w 2175"/>
                  <a:gd name="T9" fmla="*/ 661 h 2913"/>
                  <a:gd name="T10" fmla="*/ 0 w 2175"/>
                  <a:gd name="T11" fmla="*/ 238 h 2913"/>
                  <a:gd name="T12" fmla="*/ 70 w 2175"/>
                  <a:gd name="T13" fmla="*/ 195 h 2913"/>
                  <a:gd name="T14" fmla="*/ 638 w 2175"/>
                  <a:gd name="T15" fmla="*/ 648 h 2913"/>
                  <a:gd name="T16" fmla="*/ 1127 w 2175"/>
                  <a:gd name="T17" fmla="*/ 1052 h 2913"/>
                  <a:gd name="T18" fmla="*/ 1896 w 2175"/>
                  <a:gd name="T19" fmla="*/ 2283 h 2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75" h="2913">
                    <a:moveTo>
                      <a:pt x="1896" y="2283"/>
                    </a:moveTo>
                    <a:cubicBezTo>
                      <a:pt x="1770" y="2651"/>
                      <a:pt x="1607" y="2829"/>
                      <a:pt x="1467" y="2913"/>
                    </a:cubicBezTo>
                    <a:cubicBezTo>
                      <a:pt x="1397" y="2909"/>
                      <a:pt x="1324" y="2889"/>
                      <a:pt x="1250" y="2849"/>
                    </a:cubicBezTo>
                    <a:cubicBezTo>
                      <a:pt x="858" y="2634"/>
                      <a:pt x="1016" y="2168"/>
                      <a:pt x="1016" y="2168"/>
                    </a:cubicBezTo>
                    <a:cubicBezTo>
                      <a:pt x="1354" y="1026"/>
                      <a:pt x="336" y="1282"/>
                      <a:pt x="93" y="661"/>
                    </a:cubicBezTo>
                    <a:cubicBezTo>
                      <a:pt x="28" y="495"/>
                      <a:pt x="1" y="354"/>
                      <a:pt x="0" y="238"/>
                    </a:cubicBezTo>
                    <a:cubicBezTo>
                      <a:pt x="20" y="222"/>
                      <a:pt x="44" y="208"/>
                      <a:pt x="70" y="195"/>
                    </a:cubicBezTo>
                    <a:cubicBezTo>
                      <a:pt x="481" y="0"/>
                      <a:pt x="491" y="389"/>
                      <a:pt x="638" y="648"/>
                    </a:cubicBezTo>
                    <a:cubicBezTo>
                      <a:pt x="785" y="907"/>
                      <a:pt x="850" y="945"/>
                      <a:pt x="1127" y="1052"/>
                    </a:cubicBezTo>
                    <a:cubicBezTo>
                      <a:pt x="1404" y="1159"/>
                      <a:pt x="2175" y="1472"/>
                      <a:pt x="1896" y="228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7CEFD8"/>
                  </a:gs>
                  <a:gs pos="19000">
                    <a:srgbClr val="6672E4"/>
                  </a:gs>
                  <a:gs pos="0">
                    <a:srgbClr val="882BE5"/>
                  </a:gs>
                </a:gsLst>
                <a:lin ang="10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D1A8CFA5-F8A3-2DBF-F2B2-60E522836C0C}"/>
                  </a:ext>
                </a:extLst>
              </p:cNvPr>
              <p:cNvSpPr>
                <a:spLocks/>
              </p:cNvSpPr>
              <p:nvPr/>
            </p:nvSpPr>
            <p:spPr bwMode="auto">
              <a:xfrm rot="9420272">
                <a:off x="5447225" y="2242196"/>
                <a:ext cx="8756895" cy="10755934"/>
              </a:xfrm>
              <a:custGeom>
                <a:avLst/>
                <a:gdLst>
                  <a:gd name="T0" fmla="*/ 1504 w 2516"/>
                  <a:gd name="T1" fmla="*/ 2980 h 3095"/>
                  <a:gd name="T2" fmla="*/ 2237 w 2516"/>
                  <a:gd name="T3" fmla="*/ 2283 h 3095"/>
                  <a:gd name="T4" fmla="*/ 1468 w 2516"/>
                  <a:gd name="T5" fmla="*/ 1052 h 3095"/>
                  <a:gd name="T6" fmla="*/ 979 w 2516"/>
                  <a:gd name="T7" fmla="*/ 648 h 3095"/>
                  <a:gd name="T8" fmla="*/ 411 w 2516"/>
                  <a:gd name="T9" fmla="*/ 195 h 3095"/>
                  <a:gd name="T10" fmla="*/ 397 w 2516"/>
                  <a:gd name="T11" fmla="*/ 1117 h 3095"/>
                  <a:gd name="T12" fmla="*/ 194 w 2516"/>
                  <a:gd name="T13" fmla="*/ 1767 h 3095"/>
                  <a:gd name="T14" fmla="*/ 866 w 2516"/>
                  <a:gd name="T15" fmla="*/ 2349 h 3095"/>
                  <a:gd name="T16" fmla="*/ 1275 w 2516"/>
                  <a:gd name="T17" fmla="*/ 2766 h 3095"/>
                  <a:gd name="T18" fmla="*/ 1504 w 2516"/>
                  <a:gd name="T19" fmla="*/ 2980 h 3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6" h="3095">
                    <a:moveTo>
                      <a:pt x="1504" y="2980"/>
                    </a:moveTo>
                    <a:cubicBezTo>
                      <a:pt x="1504" y="2980"/>
                      <a:pt x="1958" y="3095"/>
                      <a:pt x="2237" y="2283"/>
                    </a:cubicBezTo>
                    <a:cubicBezTo>
                      <a:pt x="2516" y="1472"/>
                      <a:pt x="1745" y="1159"/>
                      <a:pt x="1468" y="1052"/>
                    </a:cubicBezTo>
                    <a:cubicBezTo>
                      <a:pt x="1191" y="945"/>
                      <a:pt x="1126" y="907"/>
                      <a:pt x="979" y="648"/>
                    </a:cubicBezTo>
                    <a:cubicBezTo>
                      <a:pt x="832" y="389"/>
                      <a:pt x="822" y="0"/>
                      <a:pt x="411" y="195"/>
                    </a:cubicBezTo>
                    <a:cubicBezTo>
                      <a:pt x="0" y="391"/>
                      <a:pt x="384" y="948"/>
                      <a:pt x="397" y="1117"/>
                    </a:cubicBezTo>
                    <a:cubicBezTo>
                      <a:pt x="411" y="1286"/>
                      <a:pt x="128" y="1580"/>
                      <a:pt x="194" y="1767"/>
                    </a:cubicBezTo>
                    <a:cubicBezTo>
                      <a:pt x="259" y="1954"/>
                      <a:pt x="273" y="2154"/>
                      <a:pt x="866" y="2349"/>
                    </a:cubicBezTo>
                    <a:cubicBezTo>
                      <a:pt x="866" y="2349"/>
                      <a:pt x="1186" y="2374"/>
                      <a:pt x="1275" y="2766"/>
                    </a:cubicBezTo>
                    <a:cubicBezTo>
                      <a:pt x="1275" y="2766"/>
                      <a:pt x="1340" y="2988"/>
                      <a:pt x="1504" y="29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1000">
                    <a:srgbClr val="6672E4"/>
                  </a:gs>
                  <a:gs pos="100000">
                    <a:srgbClr val="882BE5"/>
                  </a:gs>
                </a:gsLst>
                <a:lin ang="5400000" scaled="1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9034B3FD-B509-DC83-E8E4-FFCCE6FAC5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420272">
                <a:off x="7909306" y="-3851311"/>
                <a:ext cx="8673602" cy="11518530"/>
              </a:xfrm>
              <a:custGeom>
                <a:avLst/>
                <a:gdLst>
                  <a:gd name="T0" fmla="*/ 1166 w 2492"/>
                  <a:gd name="T1" fmla="*/ 2419 h 3315"/>
                  <a:gd name="T2" fmla="*/ 243 w 2492"/>
                  <a:gd name="T3" fmla="*/ 912 h 3315"/>
                  <a:gd name="T4" fmla="*/ 449 w 2492"/>
                  <a:gd name="T5" fmla="*/ 15 h 3315"/>
                  <a:gd name="T6" fmla="*/ 766 w 2492"/>
                  <a:gd name="T7" fmla="*/ 302 h 3315"/>
                  <a:gd name="T8" fmla="*/ 1651 w 2492"/>
                  <a:gd name="T9" fmla="*/ 481 h 3315"/>
                  <a:gd name="T10" fmla="*/ 2239 w 2492"/>
                  <a:gd name="T11" fmla="*/ 1238 h 3315"/>
                  <a:gd name="T12" fmla="*/ 2186 w 2492"/>
                  <a:gd name="T13" fmla="*/ 2201 h 3315"/>
                  <a:gd name="T14" fmla="*/ 2165 w 2492"/>
                  <a:gd name="T15" fmla="*/ 2928 h 3315"/>
                  <a:gd name="T16" fmla="*/ 1400 w 2492"/>
                  <a:gd name="T17" fmla="*/ 3100 h 3315"/>
                  <a:gd name="T18" fmla="*/ 1166 w 2492"/>
                  <a:gd name="T19" fmla="*/ 2419 h 3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92" h="3315">
                    <a:moveTo>
                      <a:pt x="1166" y="2419"/>
                    </a:moveTo>
                    <a:cubicBezTo>
                      <a:pt x="1505" y="1277"/>
                      <a:pt x="486" y="1533"/>
                      <a:pt x="243" y="912"/>
                    </a:cubicBezTo>
                    <a:cubicBezTo>
                      <a:pt x="0" y="292"/>
                      <a:pt x="291" y="31"/>
                      <a:pt x="449" y="15"/>
                    </a:cubicBezTo>
                    <a:cubicBezTo>
                      <a:pt x="607" y="0"/>
                      <a:pt x="716" y="54"/>
                      <a:pt x="766" y="302"/>
                    </a:cubicBezTo>
                    <a:cubicBezTo>
                      <a:pt x="817" y="551"/>
                      <a:pt x="1312" y="508"/>
                      <a:pt x="1651" y="481"/>
                    </a:cubicBezTo>
                    <a:cubicBezTo>
                      <a:pt x="1989" y="454"/>
                      <a:pt x="2492" y="733"/>
                      <a:pt x="2239" y="1238"/>
                    </a:cubicBezTo>
                    <a:cubicBezTo>
                      <a:pt x="1986" y="1743"/>
                      <a:pt x="2000" y="1716"/>
                      <a:pt x="2186" y="2201"/>
                    </a:cubicBezTo>
                    <a:cubicBezTo>
                      <a:pt x="2372" y="2685"/>
                      <a:pt x="2165" y="2928"/>
                      <a:pt x="2165" y="2928"/>
                    </a:cubicBezTo>
                    <a:cubicBezTo>
                      <a:pt x="2165" y="2928"/>
                      <a:pt x="1791" y="3315"/>
                      <a:pt x="1400" y="3100"/>
                    </a:cubicBezTo>
                    <a:cubicBezTo>
                      <a:pt x="1008" y="2885"/>
                      <a:pt x="1166" y="2419"/>
                      <a:pt x="1166" y="24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EDE"/>
                  </a:gs>
                  <a:gs pos="53500">
                    <a:srgbClr val="85C1E7"/>
                  </a:gs>
                  <a:gs pos="100000">
                    <a:srgbClr val="878CFF"/>
                  </a:gs>
                </a:gsLst>
                <a:lin ang="5400000" scaled="1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23DC6708-4EB6-DD7E-7B58-C7AADBC1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72" y="711279"/>
            <a:ext cx="3946939" cy="126198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7769861-3083-8D4B-0526-D705478C5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2" y="3658992"/>
            <a:ext cx="2367859" cy="196215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C971FF0-A5E6-86A2-4D4F-209A14662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64" y="847407"/>
            <a:ext cx="2255137" cy="1206954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544309B-4BF5-E4DE-832E-089973611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14" y="2242759"/>
            <a:ext cx="2254704" cy="1143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FA8537-B075-FDB5-5791-02512713EB59}"/>
              </a:ext>
            </a:extLst>
          </p:cNvPr>
          <p:cNvSpPr txBox="1"/>
          <p:nvPr/>
        </p:nvSpPr>
        <p:spPr>
          <a:xfrm>
            <a:off x="479322" y="110613"/>
            <a:ext cx="25440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  <a:cs typeface="Calibri"/>
              </a:rPr>
              <a:t>CSS Code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79A7AF-4700-84DA-A20D-444F94F6F509}"/>
              </a:ext>
            </a:extLst>
          </p:cNvPr>
          <p:cNvSpPr txBox="1"/>
          <p:nvPr/>
        </p:nvSpPr>
        <p:spPr>
          <a:xfrm>
            <a:off x="8369709" y="196644"/>
            <a:ext cx="318319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  <a:cs typeface="Calibri"/>
              </a:rPr>
              <a:t>HTML Code</a:t>
            </a:r>
          </a:p>
        </p:txBody>
      </p:sp>
      <p:pic>
        <p:nvPicPr>
          <p:cNvPr id="3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47BAD9-55C0-D206-03A9-D35B7C6D7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313" y="111085"/>
            <a:ext cx="4907721" cy="6635829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3793488C-B330-7620-FE52-341D0F70B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9668" y="2094383"/>
            <a:ext cx="3947651" cy="136786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EE816FE-FFC4-31B8-5920-CEF1336EC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5663" y="3763646"/>
            <a:ext cx="3947651" cy="20104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2E8851-CD61-AAA6-AE8D-F0A7560ABB6A}"/>
              </a:ext>
            </a:extLst>
          </p:cNvPr>
          <p:cNvCxnSpPr/>
          <p:nvPr/>
        </p:nvCxnSpPr>
        <p:spPr>
          <a:xfrm flipV="1">
            <a:off x="2569029" y="3831772"/>
            <a:ext cx="892629" cy="7402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9B0220-9EDF-1C46-5123-8CD34CC0B3BA}"/>
              </a:ext>
            </a:extLst>
          </p:cNvPr>
          <p:cNvCxnSpPr>
            <a:cxnSpLocks/>
          </p:cNvCxnSpPr>
          <p:nvPr/>
        </p:nvCxnSpPr>
        <p:spPr>
          <a:xfrm flipV="1">
            <a:off x="2536372" y="2928257"/>
            <a:ext cx="914400" cy="653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CA939F-BEB4-8E1E-174D-209462A187BF}"/>
              </a:ext>
            </a:extLst>
          </p:cNvPr>
          <p:cNvCxnSpPr>
            <a:cxnSpLocks/>
          </p:cNvCxnSpPr>
          <p:nvPr/>
        </p:nvCxnSpPr>
        <p:spPr>
          <a:xfrm>
            <a:off x="2536371" y="1393373"/>
            <a:ext cx="1730829" cy="2285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CF18AC-1214-6F0F-38CC-2BA2191C99D8}"/>
              </a:ext>
            </a:extLst>
          </p:cNvPr>
          <p:cNvCxnSpPr>
            <a:cxnSpLocks/>
          </p:cNvCxnSpPr>
          <p:nvPr/>
        </p:nvCxnSpPr>
        <p:spPr>
          <a:xfrm flipH="1">
            <a:off x="6542314" y="1240972"/>
            <a:ext cx="1447799" cy="3809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083B6A-5480-2204-3674-23EE64686FE0}"/>
              </a:ext>
            </a:extLst>
          </p:cNvPr>
          <p:cNvCxnSpPr>
            <a:cxnSpLocks/>
          </p:cNvCxnSpPr>
          <p:nvPr/>
        </p:nvCxnSpPr>
        <p:spPr>
          <a:xfrm flipH="1" flipV="1">
            <a:off x="7347858" y="2449286"/>
            <a:ext cx="685799" cy="326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67C4DA2-A5DB-5362-237F-A7688328929E}"/>
              </a:ext>
            </a:extLst>
          </p:cNvPr>
          <p:cNvCxnSpPr/>
          <p:nvPr/>
        </p:nvCxnSpPr>
        <p:spPr>
          <a:xfrm flipH="1" flipV="1">
            <a:off x="7534275" y="2896961"/>
            <a:ext cx="478970" cy="141514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91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C32682-59B1-5279-231F-EF5CC5F3A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4814"/>
            <a:ext cx="12191999" cy="6887627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649497" y="4141922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527814" y="4807615"/>
            <a:ext cx="6507057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7200" b="1" i="1">
                <a:solidFill>
                  <a:schemeClr val="bg1">
                    <a:lumMod val="95000"/>
                  </a:schemeClr>
                </a:solidFill>
                <a:latin typeface="+mj-lt"/>
                <a:cs typeface="Calibri Light"/>
              </a:rPr>
              <a:t>Any Questions?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970D098-42CB-7CF7-6590-16C19E265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8" t="11943" r="27678" b="24983"/>
          <a:stretch/>
        </p:blipFill>
        <p:spPr>
          <a:xfrm>
            <a:off x="5088929" y="4299366"/>
            <a:ext cx="569185" cy="592931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61906655-03C1-16E8-5585-842D9353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1" y="4213661"/>
            <a:ext cx="829376" cy="8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90CAE12DC4BB73454C55F50B1BF" ma:contentTypeVersion="13" ma:contentTypeDescription="Create a new document." ma:contentTypeScope="" ma:versionID="c7c902d1a66b3b97d366a589f9dd0736">
  <xsd:schema xmlns:xsd="http://www.w3.org/2001/XMLSchema" xmlns:xs="http://www.w3.org/2001/XMLSchema" xmlns:p="http://schemas.microsoft.com/office/2006/metadata/properties" xmlns:ns2="4c1e1e6e-cde4-4299-aa3e-3b994af3ffe3" xmlns:ns3="8f8dfb6e-4e67-4574-9572-78129bd3543a" targetNamespace="http://schemas.microsoft.com/office/2006/metadata/properties" ma:root="true" ma:fieldsID="439c29fa7ba62bf8cc53a421306140ba" ns2:_="" ns3:_="">
    <xsd:import namespace="4c1e1e6e-cde4-4299-aa3e-3b994af3ffe3"/>
    <xsd:import namespace="8f8dfb6e-4e67-4574-9572-78129bd35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e1e6e-cde4-4299-aa3e-3b994af3ff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dfb6e-4e67-4574-9572-78129bd354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d37535a-6bae-4ced-86ad-c288a8a4ea1f}" ma:internalName="TaxCatchAll" ma:showField="CatchAllData" ma:web="8f8dfb6e-4e67-4574-9572-78129bd35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8dfb6e-4e67-4574-9572-78129bd3543a" xsi:nil="true"/>
    <lcf76f155ced4ddcb4097134ff3c332f xmlns="4c1e1e6e-cde4-4299-aa3e-3b994af3ff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92B491E-7C63-4577-9BDF-036B5EB714F8}"/>
</file>

<file path=customXml/itemProps2.xml><?xml version="1.0" encoding="utf-8"?>
<ds:datastoreItem xmlns:ds="http://schemas.openxmlformats.org/officeDocument/2006/customXml" ds:itemID="{3516AB37-D7B9-4507-B21E-5D459905C6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40622C-5D03-4258-98D9-CB4F18C7FADE}">
  <ds:schemaRefs>
    <ds:schemaRef ds:uri="4c1e1e6e-cde4-4299-aa3e-3b994af3ffe3"/>
    <ds:schemaRef ds:uri="8f8dfb6e-4e67-4574-9572-78129bd354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Human resources, from 24Slides</Template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Human resources slide 1</vt:lpstr>
      <vt:lpstr>PowerPoint Presentation</vt:lpstr>
      <vt:lpstr>PowerPoint Presentation</vt:lpstr>
      <vt:lpstr>PowerPoint Presentation</vt:lpstr>
      <vt:lpstr>PowerPoint Presentation</vt:lpstr>
      <vt:lpstr>Human resources slide 3</vt:lpstr>
      <vt:lpstr>PowerPoint Presentation</vt:lpstr>
      <vt:lpstr>PowerPoint Presentation</vt:lpstr>
      <vt:lpstr>Human resources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 slide 3</dc:title>
  <dc:creator>Yusrah Safedien</dc:creator>
  <cp:revision>1</cp:revision>
  <dcterms:created xsi:type="dcterms:W3CDTF">2023-02-22T08:38:39Z</dcterms:created>
  <dcterms:modified xsi:type="dcterms:W3CDTF">2023-02-24T08:31:06Z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0x010100C99BF90CAE12DC4BB73454C55F50B1BF</vt:lpwstr>
  </property>
  <property fmtid="{D5CDD505-2E9C-101B-9397-08002B2CF9AE}" pid="3" name="MediaServiceImageTags">
    <vt:lpwstr/>
  </property>
</Properties>
</file>